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44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4" Type="http://schemas.openxmlformats.org/officeDocument/2006/relationships/image" Target="../media/image20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8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4" Type="http://schemas.openxmlformats.org/officeDocument/2006/relationships/image" Target="../media/image20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C13DB8-72BE-46BD-95E5-114FBBB737D5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177AB2D6-E8FC-4219-A196-0365CE6E7A2E}">
      <dgm:prSet/>
      <dgm:spPr/>
      <dgm:t>
        <a:bodyPr/>
        <a:lstStyle/>
        <a:p>
          <a:r>
            <a:rPr lang="en-US" dirty="0"/>
            <a:t>Emergence of LLMs</a:t>
          </a:r>
        </a:p>
      </dgm:t>
    </dgm:pt>
    <dgm:pt modelId="{2BEF628C-605F-4E35-B66D-8F634CA4C04E}" type="parTrans" cxnId="{A23E8C12-0E24-4E9D-94B5-65B83B484071}">
      <dgm:prSet/>
      <dgm:spPr/>
      <dgm:t>
        <a:bodyPr/>
        <a:lstStyle/>
        <a:p>
          <a:endParaRPr lang="en-US"/>
        </a:p>
      </dgm:t>
    </dgm:pt>
    <dgm:pt modelId="{8C184E6C-EDD7-4F2C-8FF6-C0E9E5B8EF4C}" type="sibTrans" cxnId="{A23E8C12-0E24-4E9D-94B5-65B83B484071}">
      <dgm:prSet/>
      <dgm:spPr/>
      <dgm:t>
        <a:bodyPr/>
        <a:lstStyle/>
        <a:p>
          <a:endParaRPr lang="en-US"/>
        </a:p>
      </dgm:t>
    </dgm:pt>
    <dgm:pt modelId="{386877EF-8BC3-4452-8A73-37CE261FCB9F}">
      <dgm:prSet/>
      <dgm:spPr/>
      <dgm:t>
        <a:bodyPr/>
        <a:lstStyle/>
        <a:p>
          <a:r>
            <a:rPr lang="en-US" dirty="0"/>
            <a:t>Slow adoption by Legal Professionals </a:t>
          </a:r>
        </a:p>
      </dgm:t>
    </dgm:pt>
    <dgm:pt modelId="{4E5C8115-B83F-4700-8194-41513EB70628}" type="parTrans" cxnId="{2A6CC879-0AB9-4D5D-BA14-8FF83658159F}">
      <dgm:prSet/>
      <dgm:spPr/>
      <dgm:t>
        <a:bodyPr/>
        <a:lstStyle/>
        <a:p>
          <a:endParaRPr lang="en-US"/>
        </a:p>
      </dgm:t>
    </dgm:pt>
    <dgm:pt modelId="{B841B026-B2A2-4C6D-A172-027D042773D3}" type="sibTrans" cxnId="{2A6CC879-0AB9-4D5D-BA14-8FF83658159F}">
      <dgm:prSet/>
      <dgm:spPr/>
      <dgm:t>
        <a:bodyPr/>
        <a:lstStyle/>
        <a:p>
          <a:endParaRPr lang="en-US"/>
        </a:p>
      </dgm:t>
    </dgm:pt>
    <dgm:pt modelId="{3BEEBCE1-72FE-4555-81EA-3487A73494EA}">
      <dgm:prSet/>
      <dgm:spPr/>
      <dgm:t>
        <a:bodyPr/>
        <a:lstStyle/>
        <a:p>
          <a:r>
            <a:rPr lang="en-US" dirty="0"/>
            <a:t>Limited trust in LLMs for legal work </a:t>
          </a:r>
        </a:p>
      </dgm:t>
    </dgm:pt>
    <dgm:pt modelId="{6C4FE5FB-3FDD-4BE3-8350-67E2E9B9144F}" type="parTrans" cxnId="{0BA18A11-9269-4932-92EE-D3E424D27BA7}">
      <dgm:prSet/>
      <dgm:spPr/>
      <dgm:t>
        <a:bodyPr/>
        <a:lstStyle/>
        <a:p>
          <a:endParaRPr lang="en-US"/>
        </a:p>
      </dgm:t>
    </dgm:pt>
    <dgm:pt modelId="{47AD9988-E824-4176-A0AE-4D53D402A9A5}" type="sibTrans" cxnId="{0BA18A11-9269-4932-92EE-D3E424D27BA7}">
      <dgm:prSet/>
      <dgm:spPr/>
      <dgm:t>
        <a:bodyPr/>
        <a:lstStyle/>
        <a:p>
          <a:endParaRPr lang="en-US"/>
        </a:p>
      </dgm:t>
    </dgm:pt>
    <dgm:pt modelId="{E3FC6B9D-5B31-42A3-BD94-C50C91E81B93}" type="pres">
      <dgm:prSet presAssocID="{24C13DB8-72BE-46BD-95E5-114FBBB737D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E2F7CB0-2C39-490C-8FB6-DDF1CF0C6ADF}" type="pres">
      <dgm:prSet presAssocID="{177AB2D6-E8FC-4219-A196-0365CE6E7A2E}" presName="hierRoot1" presStyleCnt="0"/>
      <dgm:spPr/>
    </dgm:pt>
    <dgm:pt modelId="{100E2722-502D-4BD5-934D-B1D29312DA74}" type="pres">
      <dgm:prSet presAssocID="{177AB2D6-E8FC-4219-A196-0365CE6E7A2E}" presName="composite" presStyleCnt="0"/>
      <dgm:spPr/>
    </dgm:pt>
    <dgm:pt modelId="{F61F6743-8D59-4F2B-966E-373DD7EE8D92}" type="pres">
      <dgm:prSet presAssocID="{177AB2D6-E8FC-4219-A196-0365CE6E7A2E}" presName="background" presStyleLbl="node0" presStyleIdx="0" presStyleCnt="3"/>
      <dgm:spPr/>
    </dgm:pt>
    <dgm:pt modelId="{D6EBF4F4-0B88-4AB1-B560-C2CA75D2E851}" type="pres">
      <dgm:prSet presAssocID="{177AB2D6-E8FC-4219-A196-0365CE6E7A2E}" presName="text" presStyleLbl="fgAcc0" presStyleIdx="0" presStyleCnt="3">
        <dgm:presLayoutVars>
          <dgm:chPref val="3"/>
        </dgm:presLayoutVars>
      </dgm:prSet>
      <dgm:spPr/>
    </dgm:pt>
    <dgm:pt modelId="{C4C778E9-BAFA-495F-AC87-EEB77411D55C}" type="pres">
      <dgm:prSet presAssocID="{177AB2D6-E8FC-4219-A196-0365CE6E7A2E}" presName="hierChild2" presStyleCnt="0"/>
      <dgm:spPr/>
    </dgm:pt>
    <dgm:pt modelId="{F7AB99E1-35B2-469A-8424-CD74FF3CDAA6}" type="pres">
      <dgm:prSet presAssocID="{386877EF-8BC3-4452-8A73-37CE261FCB9F}" presName="hierRoot1" presStyleCnt="0"/>
      <dgm:spPr/>
    </dgm:pt>
    <dgm:pt modelId="{8D54CB63-DCAA-4039-A0E3-D71C5787991D}" type="pres">
      <dgm:prSet presAssocID="{386877EF-8BC3-4452-8A73-37CE261FCB9F}" presName="composite" presStyleCnt="0"/>
      <dgm:spPr/>
    </dgm:pt>
    <dgm:pt modelId="{1539624A-3505-4150-B169-35D7C6F78C68}" type="pres">
      <dgm:prSet presAssocID="{386877EF-8BC3-4452-8A73-37CE261FCB9F}" presName="background" presStyleLbl="node0" presStyleIdx="1" presStyleCnt="3"/>
      <dgm:spPr/>
    </dgm:pt>
    <dgm:pt modelId="{04F5546D-33FF-46BE-BA5E-0AB638C435BC}" type="pres">
      <dgm:prSet presAssocID="{386877EF-8BC3-4452-8A73-37CE261FCB9F}" presName="text" presStyleLbl="fgAcc0" presStyleIdx="1" presStyleCnt="3">
        <dgm:presLayoutVars>
          <dgm:chPref val="3"/>
        </dgm:presLayoutVars>
      </dgm:prSet>
      <dgm:spPr/>
    </dgm:pt>
    <dgm:pt modelId="{B806C6FE-C5A0-49A0-B6CA-40E8C0256516}" type="pres">
      <dgm:prSet presAssocID="{386877EF-8BC3-4452-8A73-37CE261FCB9F}" presName="hierChild2" presStyleCnt="0"/>
      <dgm:spPr/>
    </dgm:pt>
    <dgm:pt modelId="{6EB3030D-DC32-4124-BA73-3564FBB6E4F8}" type="pres">
      <dgm:prSet presAssocID="{3BEEBCE1-72FE-4555-81EA-3487A73494EA}" presName="hierRoot1" presStyleCnt="0"/>
      <dgm:spPr/>
    </dgm:pt>
    <dgm:pt modelId="{C6A22D93-2339-40FB-AACC-9E4EB445298D}" type="pres">
      <dgm:prSet presAssocID="{3BEEBCE1-72FE-4555-81EA-3487A73494EA}" presName="composite" presStyleCnt="0"/>
      <dgm:spPr/>
    </dgm:pt>
    <dgm:pt modelId="{21CD6938-B666-45FA-93E6-DB6C7F622B2B}" type="pres">
      <dgm:prSet presAssocID="{3BEEBCE1-72FE-4555-81EA-3487A73494EA}" presName="background" presStyleLbl="node0" presStyleIdx="2" presStyleCnt="3"/>
      <dgm:spPr/>
    </dgm:pt>
    <dgm:pt modelId="{462121D0-5143-49FD-932F-8F5B980F7987}" type="pres">
      <dgm:prSet presAssocID="{3BEEBCE1-72FE-4555-81EA-3487A73494EA}" presName="text" presStyleLbl="fgAcc0" presStyleIdx="2" presStyleCnt="3">
        <dgm:presLayoutVars>
          <dgm:chPref val="3"/>
        </dgm:presLayoutVars>
      </dgm:prSet>
      <dgm:spPr/>
    </dgm:pt>
    <dgm:pt modelId="{777B22C2-BDD4-4A20-97D2-E2A5C94BFBE1}" type="pres">
      <dgm:prSet presAssocID="{3BEEBCE1-72FE-4555-81EA-3487A73494EA}" presName="hierChild2" presStyleCnt="0"/>
      <dgm:spPr/>
    </dgm:pt>
  </dgm:ptLst>
  <dgm:cxnLst>
    <dgm:cxn modelId="{0BA18A11-9269-4932-92EE-D3E424D27BA7}" srcId="{24C13DB8-72BE-46BD-95E5-114FBBB737D5}" destId="{3BEEBCE1-72FE-4555-81EA-3487A73494EA}" srcOrd="2" destOrd="0" parTransId="{6C4FE5FB-3FDD-4BE3-8350-67E2E9B9144F}" sibTransId="{47AD9988-E824-4176-A0AE-4D53D402A9A5}"/>
    <dgm:cxn modelId="{A23E8C12-0E24-4E9D-94B5-65B83B484071}" srcId="{24C13DB8-72BE-46BD-95E5-114FBBB737D5}" destId="{177AB2D6-E8FC-4219-A196-0365CE6E7A2E}" srcOrd="0" destOrd="0" parTransId="{2BEF628C-605F-4E35-B66D-8F634CA4C04E}" sibTransId="{8C184E6C-EDD7-4F2C-8FF6-C0E9E5B8EF4C}"/>
    <dgm:cxn modelId="{2E00992B-21DE-41EE-9CBA-EFBF6BC358F9}" type="presOf" srcId="{177AB2D6-E8FC-4219-A196-0365CE6E7A2E}" destId="{D6EBF4F4-0B88-4AB1-B560-C2CA75D2E851}" srcOrd="0" destOrd="0" presId="urn:microsoft.com/office/officeart/2005/8/layout/hierarchy1"/>
    <dgm:cxn modelId="{2A6CC879-0AB9-4D5D-BA14-8FF83658159F}" srcId="{24C13DB8-72BE-46BD-95E5-114FBBB737D5}" destId="{386877EF-8BC3-4452-8A73-37CE261FCB9F}" srcOrd="1" destOrd="0" parTransId="{4E5C8115-B83F-4700-8194-41513EB70628}" sibTransId="{B841B026-B2A2-4C6D-A172-027D042773D3}"/>
    <dgm:cxn modelId="{2EB2B29C-45FF-417C-8F22-E8B958C62E03}" type="presOf" srcId="{24C13DB8-72BE-46BD-95E5-114FBBB737D5}" destId="{E3FC6B9D-5B31-42A3-BD94-C50C91E81B93}" srcOrd="0" destOrd="0" presId="urn:microsoft.com/office/officeart/2005/8/layout/hierarchy1"/>
    <dgm:cxn modelId="{B82137D9-13D5-4ADE-A615-F0DE9E745922}" type="presOf" srcId="{386877EF-8BC3-4452-8A73-37CE261FCB9F}" destId="{04F5546D-33FF-46BE-BA5E-0AB638C435BC}" srcOrd="0" destOrd="0" presId="urn:microsoft.com/office/officeart/2005/8/layout/hierarchy1"/>
    <dgm:cxn modelId="{CAE684FC-0EE1-4CB7-A07D-501849252428}" type="presOf" srcId="{3BEEBCE1-72FE-4555-81EA-3487A73494EA}" destId="{462121D0-5143-49FD-932F-8F5B980F7987}" srcOrd="0" destOrd="0" presId="urn:microsoft.com/office/officeart/2005/8/layout/hierarchy1"/>
    <dgm:cxn modelId="{C6482F65-A695-415B-BC13-BFC34F63AE72}" type="presParOf" srcId="{E3FC6B9D-5B31-42A3-BD94-C50C91E81B93}" destId="{6E2F7CB0-2C39-490C-8FB6-DDF1CF0C6ADF}" srcOrd="0" destOrd="0" presId="urn:microsoft.com/office/officeart/2005/8/layout/hierarchy1"/>
    <dgm:cxn modelId="{9A1BC6BB-15E2-455C-8573-D2AB57035312}" type="presParOf" srcId="{6E2F7CB0-2C39-490C-8FB6-DDF1CF0C6ADF}" destId="{100E2722-502D-4BD5-934D-B1D29312DA74}" srcOrd="0" destOrd="0" presId="urn:microsoft.com/office/officeart/2005/8/layout/hierarchy1"/>
    <dgm:cxn modelId="{BC85EBBB-DF8A-4A82-9648-114A0475E395}" type="presParOf" srcId="{100E2722-502D-4BD5-934D-B1D29312DA74}" destId="{F61F6743-8D59-4F2B-966E-373DD7EE8D92}" srcOrd="0" destOrd="0" presId="urn:microsoft.com/office/officeart/2005/8/layout/hierarchy1"/>
    <dgm:cxn modelId="{362F982E-2218-4EA8-90A7-7B1D05703F1D}" type="presParOf" srcId="{100E2722-502D-4BD5-934D-B1D29312DA74}" destId="{D6EBF4F4-0B88-4AB1-B560-C2CA75D2E851}" srcOrd="1" destOrd="0" presId="urn:microsoft.com/office/officeart/2005/8/layout/hierarchy1"/>
    <dgm:cxn modelId="{92A5DDA3-01B0-451D-9AC2-74D8E24A9D50}" type="presParOf" srcId="{6E2F7CB0-2C39-490C-8FB6-DDF1CF0C6ADF}" destId="{C4C778E9-BAFA-495F-AC87-EEB77411D55C}" srcOrd="1" destOrd="0" presId="urn:microsoft.com/office/officeart/2005/8/layout/hierarchy1"/>
    <dgm:cxn modelId="{A74190E4-A9D4-4FA8-8BCE-770AF62896C5}" type="presParOf" srcId="{E3FC6B9D-5B31-42A3-BD94-C50C91E81B93}" destId="{F7AB99E1-35B2-469A-8424-CD74FF3CDAA6}" srcOrd="1" destOrd="0" presId="urn:microsoft.com/office/officeart/2005/8/layout/hierarchy1"/>
    <dgm:cxn modelId="{3184F547-C84B-4A4E-B66E-44F011C7365D}" type="presParOf" srcId="{F7AB99E1-35B2-469A-8424-CD74FF3CDAA6}" destId="{8D54CB63-DCAA-4039-A0E3-D71C5787991D}" srcOrd="0" destOrd="0" presId="urn:microsoft.com/office/officeart/2005/8/layout/hierarchy1"/>
    <dgm:cxn modelId="{1940FCB1-5F51-4345-86BD-709E592403D5}" type="presParOf" srcId="{8D54CB63-DCAA-4039-A0E3-D71C5787991D}" destId="{1539624A-3505-4150-B169-35D7C6F78C68}" srcOrd="0" destOrd="0" presId="urn:microsoft.com/office/officeart/2005/8/layout/hierarchy1"/>
    <dgm:cxn modelId="{7856F889-4F80-4D3C-BBBE-FD6E1CAA5D78}" type="presParOf" srcId="{8D54CB63-DCAA-4039-A0E3-D71C5787991D}" destId="{04F5546D-33FF-46BE-BA5E-0AB638C435BC}" srcOrd="1" destOrd="0" presId="urn:microsoft.com/office/officeart/2005/8/layout/hierarchy1"/>
    <dgm:cxn modelId="{AD674FD6-0AC1-42F3-829D-7323745304EE}" type="presParOf" srcId="{F7AB99E1-35B2-469A-8424-CD74FF3CDAA6}" destId="{B806C6FE-C5A0-49A0-B6CA-40E8C0256516}" srcOrd="1" destOrd="0" presId="urn:microsoft.com/office/officeart/2005/8/layout/hierarchy1"/>
    <dgm:cxn modelId="{C761D255-C98C-4F58-9126-9443DF2EEDDC}" type="presParOf" srcId="{E3FC6B9D-5B31-42A3-BD94-C50C91E81B93}" destId="{6EB3030D-DC32-4124-BA73-3564FBB6E4F8}" srcOrd="2" destOrd="0" presId="urn:microsoft.com/office/officeart/2005/8/layout/hierarchy1"/>
    <dgm:cxn modelId="{2765716F-2154-46E5-8E82-99F0DEC046CF}" type="presParOf" srcId="{6EB3030D-DC32-4124-BA73-3564FBB6E4F8}" destId="{C6A22D93-2339-40FB-AACC-9E4EB445298D}" srcOrd="0" destOrd="0" presId="urn:microsoft.com/office/officeart/2005/8/layout/hierarchy1"/>
    <dgm:cxn modelId="{FE08BDBD-BED2-4CED-AEC8-0F21AC297CC4}" type="presParOf" srcId="{C6A22D93-2339-40FB-AACC-9E4EB445298D}" destId="{21CD6938-B666-45FA-93E6-DB6C7F622B2B}" srcOrd="0" destOrd="0" presId="urn:microsoft.com/office/officeart/2005/8/layout/hierarchy1"/>
    <dgm:cxn modelId="{D23F2927-4B77-4B54-BBE1-37E8F52EA399}" type="presParOf" srcId="{C6A22D93-2339-40FB-AACC-9E4EB445298D}" destId="{462121D0-5143-49FD-932F-8F5B980F7987}" srcOrd="1" destOrd="0" presId="urn:microsoft.com/office/officeart/2005/8/layout/hierarchy1"/>
    <dgm:cxn modelId="{5D1E8201-A832-46F7-A13F-3AE254BF1CD0}" type="presParOf" srcId="{6EB3030D-DC32-4124-BA73-3564FBB6E4F8}" destId="{777B22C2-BDD4-4A20-97D2-E2A5C94BFBE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68A607-3B63-4E47-950F-CA7AC9EA6854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261144F9-7A6A-49E3-BB00-BEE4C9D33601}">
      <dgm:prSet/>
      <dgm:spPr/>
      <dgm:t>
        <a:bodyPr/>
        <a:lstStyle/>
        <a:p>
          <a:pPr>
            <a:defRPr cap="all"/>
          </a:pPr>
          <a:r>
            <a:rPr lang="en-US" cap="none" dirty="0"/>
            <a:t>Bespoke LLMs tailored to legal work- cocounsel, </a:t>
          </a:r>
          <a:r>
            <a:rPr lang="en-US" cap="none" dirty="0" err="1"/>
            <a:t>Lexis+AI</a:t>
          </a:r>
          <a:r>
            <a:rPr lang="en-US" cap="none" dirty="0"/>
            <a:t>, Vincent AI.</a:t>
          </a:r>
        </a:p>
      </dgm:t>
    </dgm:pt>
    <dgm:pt modelId="{50763F06-0335-4BBB-A2E0-15D868D03297}" type="parTrans" cxnId="{D1781DCB-59A5-451E-9D55-17307B5A9621}">
      <dgm:prSet/>
      <dgm:spPr/>
      <dgm:t>
        <a:bodyPr/>
        <a:lstStyle/>
        <a:p>
          <a:endParaRPr lang="en-US"/>
        </a:p>
      </dgm:t>
    </dgm:pt>
    <dgm:pt modelId="{18CE9A79-B2F1-4D55-A871-B1A1900FF804}" type="sibTrans" cxnId="{D1781DCB-59A5-451E-9D55-17307B5A9621}">
      <dgm:prSet/>
      <dgm:spPr/>
      <dgm:t>
        <a:bodyPr/>
        <a:lstStyle/>
        <a:p>
          <a:endParaRPr lang="en-US"/>
        </a:p>
      </dgm:t>
    </dgm:pt>
    <dgm:pt modelId="{56585C56-4A8C-49A5-A9F3-CA8158FECB2B}">
      <dgm:prSet/>
      <dgm:spPr/>
      <dgm:t>
        <a:bodyPr/>
        <a:lstStyle/>
        <a:p>
          <a:pPr>
            <a:defRPr cap="all"/>
          </a:pPr>
          <a:r>
            <a:rPr lang="en-US" cap="none" dirty="0"/>
            <a:t>Mixed initial reaction to LLMs by legal professionals.</a:t>
          </a:r>
        </a:p>
      </dgm:t>
    </dgm:pt>
    <dgm:pt modelId="{6CF595EA-5314-43A3-AB8E-79A70D39B77E}" type="parTrans" cxnId="{FC95BFCF-826D-4BCD-A879-E0FA8605CB25}">
      <dgm:prSet/>
      <dgm:spPr/>
      <dgm:t>
        <a:bodyPr/>
        <a:lstStyle/>
        <a:p>
          <a:endParaRPr lang="en-US"/>
        </a:p>
      </dgm:t>
    </dgm:pt>
    <dgm:pt modelId="{AA6248CC-8DCD-4747-BE9A-F0A568766F29}" type="sibTrans" cxnId="{FC95BFCF-826D-4BCD-A879-E0FA8605CB25}">
      <dgm:prSet/>
      <dgm:spPr/>
      <dgm:t>
        <a:bodyPr/>
        <a:lstStyle/>
        <a:p>
          <a:endParaRPr lang="en-US"/>
        </a:p>
      </dgm:t>
    </dgm:pt>
    <dgm:pt modelId="{B05DDA78-A730-4811-8AC4-0BC1C82F07AC}">
      <dgm:prSet/>
      <dgm:spPr/>
      <dgm:t>
        <a:bodyPr/>
        <a:lstStyle/>
        <a:p>
          <a:pPr>
            <a:defRPr cap="all"/>
          </a:pPr>
          <a:r>
            <a:rPr lang="en-US" cap="none" dirty="0"/>
            <a:t>Early surveys suggested high potential or actual usage.</a:t>
          </a:r>
        </a:p>
      </dgm:t>
    </dgm:pt>
    <dgm:pt modelId="{44CED06B-036E-4D97-9869-EC8D90AC667A}" type="parTrans" cxnId="{27D4799A-D415-4B4F-913C-ADDDA2689BAE}">
      <dgm:prSet/>
      <dgm:spPr/>
      <dgm:t>
        <a:bodyPr/>
        <a:lstStyle/>
        <a:p>
          <a:endParaRPr lang="en-US"/>
        </a:p>
      </dgm:t>
    </dgm:pt>
    <dgm:pt modelId="{A04C9285-6BF7-43A5-8E12-D0284CA2A6CE}" type="sibTrans" cxnId="{27D4799A-D415-4B4F-913C-ADDDA2689BAE}">
      <dgm:prSet/>
      <dgm:spPr/>
      <dgm:t>
        <a:bodyPr/>
        <a:lstStyle/>
        <a:p>
          <a:endParaRPr lang="en-US"/>
        </a:p>
      </dgm:t>
    </dgm:pt>
    <dgm:pt modelId="{70AF290C-8BE2-4848-B579-9436BFAC6CF8}">
      <dgm:prSet/>
      <dgm:spPr/>
      <dgm:t>
        <a:bodyPr/>
        <a:lstStyle/>
        <a:p>
          <a:pPr>
            <a:defRPr cap="all"/>
          </a:pPr>
          <a:r>
            <a:rPr lang="en-US" cap="none" dirty="0"/>
            <a:t>Concerns around accuracy, confidentiality, privacy and security </a:t>
          </a:r>
        </a:p>
      </dgm:t>
    </dgm:pt>
    <dgm:pt modelId="{6419B9AF-1BB1-4D16-80A0-6AEABE511C71}" type="parTrans" cxnId="{627CD3B7-4D30-4D73-99BB-D9F5370FA66D}">
      <dgm:prSet/>
      <dgm:spPr/>
      <dgm:t>
        <a:bodyPr/>
        <a:lstStyle/>
        <a:p>
          <a:endParaRPr lang="en-US"/>
        </a:p>
      </dgm:t>
    </dgm:pt>
    <dgm:pt modelId="{DD6AE352-B640-44C6-9F65-F789E2EE7D8F}" type="sibTrans" cxnId="{627CD3B7-4D30-4D73-99BB-D9F5370FA66D}">
      <dgm:prSet/>
      <dgm:spPr/>
      <dgm:t>
        <a:bodyPr/>
        <a:lstStyle/>
        <a:p>
          <a:endParaRPr lang="en-US"/>
        </a:p>
      </dgm:t>
    </dgm:pt>
    <dgm:pt modelId="{FF659858-7D33-483A-B865-CA7267400E1C}" type="pres">
      <dgm:prSet presAssocID="{2968A607-3B63-4E47-950F-CA7AC9EA6854}" presName="root" presStyleCnt="0">
        <dgm:presLayoutVars>
          <dgm:dir/>
          <dgm:resizeHandles val="exact"/>
        </dgm:presLayoutVars>
      </dgm:prSet>
      <dgm:spPr/>
    </dgm:pt>
    <dgm:pt modelId="{9A126AEB-1D7F-4BD5-89C9-B6EFFB933CE2}" type="pres">
      <dgm:prSet presAssocID="{261144F9-7A6A-49E3-BB00-BEE4C9D33601}" presName="compNode" presStyleCnt="0"/>
      <dgm:spPr/>
    </dgm:pt>
    <dgm:pt modelId="{7473215C-D82D-412B-8020-FE356B854F6A}" type="pres">
      <dgm:prSet presAssocID="{261144F9-7A6A-49E3-BB00-BEE4C9D33601}" presName="iconBgRect" presStyleLbl="bgShp" presStyleIdx="0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28134209-66D8-4230-8F3F-3D20C946823E}" type="pres">
      <dgm:prSet presAssocID="{261144F9-7A6A-49E3-BB00-BEE4C9D3360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obot"/>
        </a:ext>
      </dgm:extLst>
    </dgm:pt>
    <dgm:pt modelId="{C449E225-BD4F-4D43-8103-B827A02E1E7D}" type="pres">
      <dgm:prSet presAssocID="{261144F9-7A6A-49E3-BB00-BEE4C9D33601}" presName="spaceRect" presStyleCnt="0"/>
      <dgm:spPr/>
    </dgm:pt>
    <dgm:pt modelId="{C50E175E-A032-438A-9175-CB49A0D340D7}" type="pres">
      <dgm:prSet presAssocID="{261144F9-7A6A-49E3-BB00-BEE4C9D33601}" presName="textRect" presStyleLbl="revTx" presStyleIdx="0" presStyleCnt="4">
        <dgm:presLayoutVars>
          <dgm:chMax val="1"/>
          <dgm:chPref val="1"/>
        </dgm:presLayoutVars>
      </dgm:prSet>
      <dgm:spPr/>
    </dgm:pt>
    <dgm:pt modelId="{14396374-02EF-451E-A366-AF4344692407}" type="pres">
      <dgm:prSet presAssocID="{18CE9A79-B2F1-4D55-A871-B1A1900FF804}" presName="sibTrans" presStyleCnt="0"/>
      <dgm:spPr/>
    </dgm:pt>
    <dgm:pt modelId="{977EE234-348B-418E-BD37-45E60E9C4107}" type="pres">
      <dgm:prSet presAssocID="{56585C56-4A8C-49A5-A9F3-CA8158FECB2B}" presName="compNode" presStyleCnt="0"/>
      <dgm:spPr/>
    </dgm:pt>
    <dgm:pt modelId="{C649B8DD-2F07-4A9E-9160-CEF1E9F9E9EB}" type="pres">
      <dgm:prSet presAssocID="{56585C56-4A8C-49A5-A9F3-CA8158FECB2B}" presName="iconBgRect" presStyleLbl="bgShp" presStyleIdx="1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79F9B5B5-B393-4F75-94B3-E9882CFF211B}" type="pres">
      <dgm:prSet presAssocID="{56585C56-4A8C-49A5-A9F3-CA8158FECB2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A8C04B26-1415-420A-99E3-15700212A95C}" type="pres">
      <dgm:prSet presAssocID="{56585C56-4A8C-49A5-A9F3-CA8158FECB2B}" presName="spaceRect" presStyleCnt="0"/>
      <dgm:spPr/>
    </dgm:pt>
    <dgm:pt modelId="{DB658E3D-73CB-4CDC-8B18-4AA615099171}" type="pres">
      <dgm:prSet presAssocID="{56585C56-4A8C-49A5-A9F3-CA8158FECB2B}" presName="textRect" presStyleLbl="revTx" presStyleIdx="1" presStyleCnt="4">
        <dgm:presLayoutVars>
          <dgm:chMax val="1"/>
          <dgm:chPref val="1"/>
        </dgm:presLayoutVars>
      </dgm:prSet>
      <dgm:spPr/>
    </dgm:pt>
    <dgm:pt modelId="{BF5A825D-AD87-403B-A8D7-20EA8810BD94}" type="pres">
      <dgm:prSet presAssocID="{AA6248CC-8DCD-4747-BE9A-F0A568766F29}" presName="sibTrans" presStyleCnt="0"/>
      <dgm:spPr/>
    </dgm:pt>
    <dgm:pt modelId="{AB27F44D-7432-4D76-B1A4-CFFB3531A512}" type="pres">
      <dgm:prSet presAssocID="{B05DDA78-A730-4811-8AC4-0BC1C82F07AC}" presName="compNode" presStyleCnt="0"/>
      <dgm:spPr/>
    </dgm:pt>
    <dgm:pt modelId="{F9829825-3486-4D99-B7CD-601E7497DD3E}" type="pres">
      <dgm:prSet presAssocID="{B05DDA78-A730-4811-8AC4-0BC1C82F07AC}" presName="iconBgRect" presStyleLbl="bgShp" presStyleIdx="2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E783CDCE-4313-40D8-9D7E-086F922399DD}" type="pres">
      <dgm:prSet presAssocID="{B05DDA78-A730-4811-8AC4-0BC1C82F07AC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umbs Up Sign"/>
        </a:ext>
      </dgm:extLst>
    </dgm:pt>
    <dgm:pt modelId="{7E195E22-CD26-42B8-ACDD-35FD74C51536}" type="pres">
      <dgm:prSet presAssocID="{B05DDA78-A730-4811-8AC4-0BC1C82F07AC}" presName="spaceRect" presStyleCnt="0"/>
      <dgm:spPr/>
    </dgm:pt>
    <dgm:pt modelId="{3164BD3A-FCD7-4800-84E8-A9AD20174FE1}" type="pres">
      <dgm:prSet presAssocID="{B05DDA78-A730-4811-8AC4-0BC1C82F07AC}" presName="textRect" presStyleLbl="revTx" presStyleIdx="2" presStyleCnt="4">
        <dgm:presLayoutVars>
          <dgm:chMax val="1"/>
          <dgm:chPref val="1"/>
        </dgm:presLayoutVars>
      </dgm:prSet>
      <dgm:spPr/>
    </dgm:pt>
    <dgm:pt modelId="{8509CB97-64D2-47D7-963B-3934BED643D3}" type="pres">
      <dgm:prSet presAssocID="{A04C9285-6BF7-43A5-8E12-D0284CA2A6CE}" presName="sibTrans" presStyleCnt="0"/>
      <dgm:spPr/>
    </dgm:pt>
    <dgm:pt modelId="{D624B6D2-1B9F-42D5-9605-612837715E83}" type="pres">
      <dgm:prSet presAssocID="{70AF290C-8BE2-4848-B579-9436BFAC6CF8}" presName="compNode" presStyleCnt="0"/>
      <dgm:spPr/>
    </dgm:pt>
    <dgm:pt modelId="{75203BEF-29F2-4F32-B2FF-F1814E6A038F}" type="pres">
      <dgm:prSet presAssocID="{70AF290C-8BE2-4848-B579-9436BFAC6CF8}" presName="iconBgRect" presStyleLbl="bgShp" presStyleIdx="3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001DA314-DDD6-4155-8CC5-6D5FEA5E0426}" type="pres">
      <dgm:prSet presAssocID="{70AF290C-8BE2-4848-B579-9436BFAC6CF8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ck"/>
        </a:ext>
      </dgm:extLst>
    </dgm:pt>
    <dgm:pt modelId="{6EE61746-F206-4AA3-93D0-7A5D735F5EF1}" type="pres">
      <dgm:prSet presAssocID="{70AF290C-8BE2-4848-B579-9436BFAC6CF8}" presName="spaceRect" presStyleCnt="0"/>
      <dgm:spPr/>
    </dgm:pt>
    <dgm:pt modelId="{6CBC29B8-E4BE-45AF-BB11-5B116224D93F}" type="pres">
      <dgm:prSet presAssocID="{70AF290C-8BE2-4848-B579-9436BFAC6CF8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C76DE16E-D63D-4CDB-A415-05DD55D37EDC}" type="presOf" srcId="{70AF290C-8BE2-4848-B579-9436BFAC6CF8}" destId="{6CBC29B8-E4BE-45AF-BB11-5B116224D93F}" srcOrd="0" destOrd="0" presId="urn:microsoft.com/office/officeart/2018/5/layout/IconLeafLabelList"/>
    <dgm:cxn modelId="{CBF3F582-DA1A-4A6F-A97C-B7F83183761E}" type="presOf" srcId="{56585C56-4A8C-49A5-A9F3-CA8158FECB2B}" destId="{DB658E3D-73CB-4CDC-8B18-4AA615099171}" srcOrd="0" destOrd="0" presId="urn:microsoft.com/office/officeart/2018/5/layout/IconLeafLabelList"/>
    <dgm:cxn modelId="{27D4799A-D415-4B4F-913C-ADDDA2689BAE}" srcId="{2968A607-3B63-4E47-950F-CA7AC9EA6854}" destId="{B05DDA78-A730-4811-8AC4-0BC1C82F07AC}" srcOrd="2" destOrd="0" parTransId="{44CED06B-036E-4D97-9869-EC8D90AC667A}" sibTransId="{A04C9285-6BF7-43A5-8E12-D0284CA2A6CE}"/>
    <dgm:cxn modelId="{474616A9-7F98-4D5C-B822-BD4FC11270E6}" type="presOf" srcId="{261144F9-7A6A-49E3-BB00-BEE4C9D33601}" destId="{C50E175E-A032-438A-9175-CB49A0D340D7}" srcOrd="0" destOrd="0" presId="urn:microsoft.com/office/officeart/2018/5/layout/IconLeafLabelList"/>
    <dgm:cxn modelId="{627CD3B7-4D30-4D73-99BB-D9F5370FA66D}" srcId="{2968A607-3B63-4E47-950F-CA7AC9EA6854}" destId="{70AF290C-8BE2-4848-B579-9436BFAC6CF8}" srcOrd="3" destOrd="0" parTransId="{6419B9AF-1BB1-4D16-80A0-6AEABE511C71}" sibTransId="{DD6AE352-B640-44C6-9F65-F789E2EE7D8F}"/>
    <dgm:cxn modelId="{E110ADC6-2D87-4600-86DB-7E63DF1D0420}" type="presOf" srcId="{B05DDA78-A730-4811-8AC4-0BC1C82F07AC}" destId="{3164BD3A-FCD7-4800-84E8-A9AD20174FE1}" srcOrd="0" destOrd="0" presId="urn:microsoft.com/office/officeart/2018/5/layout/IconLeafLabelList"/>
    <dgm:cxn modelId="{D1781DCB-59A5-451E-9D55-17307B5A9621}" srcId="{2968A607-3B63-4E47-950F-CA7AC9EA6854}" destId="{261144F9-7A6A-49E3-BB00-BEE4C9D33601}" srcOrd="0" destOrd="0" parTransId="{50763F06-0335-4BBB-A2E0-15D868D03297}" sibTransId="{18CE9A79-B2F1-4D55-A871-B1A1900FF804}"/>
    <dgm:cxn modelId="{FC95BFCF-826D-4BCD-A879-E0FA8605CB25}" srcId="{2968A607-3B63-4E47-950F-CA7AC9EA6854}" destId="{56585C56-4A8C-49A5-A9F3-CA8158FECB2B}" srcOrd="1" destOrd="0" parTransId="{6CF595EA-5314-43A3-AB8E-79A70D39B77E}" sibTransId="{AA6248CC-8DCD-4747-BE9A-F0A568766F29}"/>
    <dgm:cxn modelId="{D7BEACF2-2457-4DB9-8744-9B6CD9B552A0}" type="presOf" srcId="{2968A607-3B63-4E47-950F-CA7AC9EA6854}" destId="{FF659858-7D33-483A-B865-CA7267400E1C}" srcOrd="0" destOrd="0" presId="urn:microsoft.com/office/officeart/2018/5/layout/IconLeafLabelList"/>
    <dgm:cxn modelId="{4BB5B841-4A3E-4F24-9CBB-54A46BA23ADF}" type="presParOf" srcId="{FF659858-7D33-483A-B865-CA7267400E1C}" destId="{9A126AEB-1D7F-4BD5-89C9-B6EFFB933CE2}" srcOrd="0" destOrd="0" presId="urn:microsoft.com/office/officeart/2018/5/layout/IconLeafLabelList"/>
    <dgm:cxn modelId="{EBEDFF91-FFCF-4567-B931-F45F4BEE2A75}" type="presParOf" srcId="{9A126AEB-1D7F-4BD5-89C9-B6EFFB933CE2}" destId="{7473215C-D82D-412B-8020-FE356B854F6A}" srcOrd="0" destOrd="0" presId="urn:microsoft.com/office/officeart/2018/5/layout/IconLeafLabelList"/>
    <dgm:cxn modelId="{5D33368F-016B-4C83-9745-DAB79389A72A}" type="presParOf" srcId="{9A126AEB-1D7F-4BD5-89C9-B6EFFB933CE2}" destId="{28134209-66D8-4230-8F3F-3D20C946823E}" srcOrd="1" destOrd="0" presId="urn:microsoft.com/office/officeart/2018/5/layout/IconLeafLabelList"/>
    <dgm:cxn modelId="{4B99CD9C-33DC-4420-ADC4-E55A981C8B2F}" type="presParOf" srcId="{9A126AEB-1D7F-4BD5-89C9-B6EFFB933CE2}" destId="{C449E225-BD4F-4D43-8103-B827A02E1E7D}" srcOrd="2" destOrd="0" presId="urn:microsoft.com/office/officeart/2018/5/layout/IconLeafLabelList"/>
    <dgm:cxn modelId="{F745DB13-1B64-41DC-BD90-4AFE52C068D1}" type="presParOf" srcId="{9A126AEB-1D7F-4BD5-89C9-B6EFFB933CE2}" destId="{C50E175E-A032-438A-9175-CB49A0D340D7}" srcOrd="3" destOrd="0" presId="urn:microsoft.com/office/officeart/2018/5/layout/IconLeafLabelList"/>
    <dgm:cxn modelId="{5BF6F60B-7FA8-4D67-8670-5EF082716F7A}" type="presParOf" srcId="{FF659858-7D33-483A-B865-CA7267400E1C}" destId="{14396374-02EF-451E-A366-AF4344692407}" srcOrd="1" destOrd="0" presId="urn:microsoft.com/office/officeart/2018/5/layout/IconLeafLabelList"/>
    <dgm:cxn modelId="{765FED3B-C8D6-495E-B5A5-E59AE352E361}" type="presParOf" srcId="{FF659858-7D33-483A-B865-CA7267400E1C}" destId="{977EE234-348B-418E-BD37-45E60E9C4107}" srcOrd="2" destOrd="0" presId="urn:microsoft.com/office/officeart/2018/5/layout/IconLeafLabelList"/>
    <dgm:cxn modelId="{0CD0C1A0-2918-48F6-977F-0430CA07E5B6}" type="presParOf" srcId="{977EE234-348B-418E-BD37-45E60E9C4107}" destId="{C649B8DD-2F07-4A9E-9160-CEF1E9F9E9EB}" srcOrd="0" destOrd="0" presId="urn:microsoft.com/office/officeart/2018/5/layout/IconLeafLabelList"/>
    <dgm:cxn modelId="{8E3C9FB0-6D40-4885-9AED-87B7A6FE9173}" type="presParOf" srcId="{977EE234-348B-418E-BD37-45E60E9C4107}" destId="{79F9B5B5-B393-4F75-94B3-E9882CFF211B}" srcOrd="1" destOrd="0" presId="urn:microsoft.com/office/officeart/2018/5/layout/IconLeafLabelList"/>
    <dgm:cxn modelId="{FD402DF3-341B-4D21-A65D-61732F1EA681}" type="presParOf" srcId="{977EE234-348B-418E-BD37-45E60E9C4107}" destId="{A8C04B26-1415-420A-99E3-15700212A95C}" srcOrd="2" destOrd="0" presId="urn:microsoft.com/office/officeart/2018/5/layout/IconLeafLabelList"/>
    <dgm:cxn modelId="{198F7582-1F9B-4AC3-9BF9-1E4ADD059025}" type="presParOf" srcId="{977EE234-348B-418E-BD37-45E60E9C4107}" destId="{DB658E3D-73CB-4CDC-8B18-4AA615099171}" srcOrd="3" destOrd="0" presId="urn:microsoft.com/office/officeart/2018/5/layout/IconLeafLabelList"/>
    <dgm:cxn modelId="{9D8A04BF-F1CD-4C75-8956-49620594050E}" type="presParOf" srcId="{FF659858-7D33-483A-B865-CA7267400E1C}" destId="{BF5A825D-AD87-403B-A8D7-20EA8810BD94}" srcOrd="3" destOrd="0" presId="urn:microsoft.com/office/officeart/2018/5/layout/IconLeafLabelList"/>
    <dgm:cxn modelId="{BFBF5FB0-3771-4ADE-B969-89ACCA28D947}" type="presParOf" srcId="{FF659858-7D33-483A-B865-CA7267400E1C}" destId="{AB27F44D-7432-4D76-B1A4-CFFB3531A512}" srcOrd="4" destOrd="0" presId="urn:microsoft.com/office/officeart/2018/5/layout/IconLeafLabelList"/>
    <dgm:cxn modelId="{9F093147-5110-4E6F-BDDA-8FFAE9A54790}" type="presParOf" srcId="{AB27F44D-7432-4D76-B1A4-CFFB3531A512}" destId="{F9829825-3486-4D99-B7CD-601E7497DD3E}" srcOrd="0" destOrd="0" presId="urn:microsoft.com/office/officeart/2018/5/layout/IconLeafLabelList"/>
    <dgm:cxn modelId="{D5EA5394-586D-4405-8D26-0400A27711A3}" type="presParOf" srcId="{AB27F44D-7432-4D76-B1A4-CFFB3531A512}" destId="{E783CDCE-4313-40D8-9D7E-086F922399DD}" srcOrd="1" destOrd="0" presId="urn:microsoft.com/office/officeart/2018/5/layout/IconLeafLabelList"/>
    <dgm:cxn modelId="{C5AD4057-F96B-45C6-B61A-D1ABE70DC37B}" type="presParOf" srcId="{AB27F44D-7432-4D76-B1A4-CFFB3531A512}" destId="{7E195E22-CD26-42B8-ACDD-35FD74C51536}" srcOrd="2" destOrd="0" presId="urn:microsoft.com/office/officeart/2018/5/layout/IconLeafLabelList"/>
    <dgm:cxn modelId="{30F95080-D211-4CB9-8DC3-B67EA11B04C2}" type="presParOf" srcId="{AB27F44D-7432-4D76-B1A4-CFFB3531A512}" destId="{3164BD3A-FCD7-4800-84E8-A9AD20174FE1}" srcOrd="3" destOrd="0" presId="urn:microsoft.com/office/officeart/2018/5/layout/IconLeafLabelList"/>
    <dgm:cxn modelId="{E40D4A9C-2810-42A4-BF83-AD372B62EC57}" type="presParOf" srcId="{FF659858-7D33-483A-B865-CA7267400E1C}" destId="{8509CB97-64D2-47D7-963B-3934BED643D3}" srcOrd="5" destOrd="0" presId="urn:microsoft.com/office/officeart/2018/5/layout/IconLeafLabelList"/>
    <dgm:cxn modelId="{F8DF2276-B237-4077-B65D-C4E2BE10D81D}" type="presParOf" srcId="{FF659858-7D33-483A-B865-CA7267400E1C}" destId="{D624B6D2-1B9F-42D5-9605-612837715E83}" srcOrd="6" destOrd="0" presId="urn:microsoft.com/office/officeart/2018/5/layout/IconLeafLabelList"/>
    <dgm:cxn modelId="{71BBCE65-D2BB-4709-9F28-97FA21C5D2E7}" type="presParOf" srcId="{D624B6D2-1B9F-42D5-9605-612837715E83}" destId="{75203BEF-29F2-4F32-B2FF-F1814E6A038F}" srcOrd="0" destOrd="0" presId="urn:microsoft.com/office/officeart/2018/5/layout/IconLeafLabelList"/>
    <dgm:cxn modelId="{8EA5FCB8-5FFD-486F-A0FC-8B784768F306}" type="presParOf" srcId="{D624B6D2-1B9F-42D5-9605-612837715E83}" destId="{001DA314-DDD6-4155-8CC5-6D5FEA5E0426}" srcOrd="1" destOrd="0" presId="urn:microsoft.com/office/officeart/2018/5/layout/IconLeafLabelList"/>
    <dgm:cxn modelId="{93CC7A86-0E6E-47AE-9E78-2C3F188436DC}" type="presParOf" srcId="{D624B6D2-1B9F-42D5-9605-612837715E83}" destId="{6EE61746-F206-4AA3-93D0-7A5D735F5EF1}" srcOrd="2" destOrd="0" presId="urn:microsoft.com/office/officeart/2018/5/layout/IconLeafLabelList"/>
    <dgm:cxn modelId="{565AB8BB-E3B3-4AB9-A433-545ADDCEF09C}" type="presParOf" srcId="{D624B6D2-1B9F-42D5-9605-612837715E83}" destId="{6CBC29B8-E4BE-45AF-BB11-5B116224D93F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D3DA6C4-E5A9-4FFC-8848-0BD314279605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9D02BFCF-577F-4477-9C23-ABA1A7E296A1}">
      <dgm:prSet/>
      <dgm:spPr/>
      <dgm:t>
        <a:bodyPr/>
        <a:lstStyle/>
        <a:p>
          <a:pPr>
            <a:defRPr cap="all"/>
          </a:pPr>
          <a:r>
            <a:rPr lang="en-US" cap="none" dirty="0"/>
            <a:t>Evolution in attitude since the latter part of 2023.</a:t>
          </a:r>
        </a:p>
      </dgm:t>
    </dgm:pt>
    <dgm:pt modelId="{69E9E7F6-4065-4225-AC48-8BE81355F079}" type="parTrans" cxnId="{B57EC161-CAEC-4B85-A2E3-6AA2404FF2B5}">
      <dgm:prSet/>
      <dgm:spPr/>
      <dgm:t>
        <a:bodyPr/>
        <a:lstStyle/>
        <a:p>
          <a:endParaRPr lang="en-US"/>
        </a:p>
      </dgm:t>
    </dgm:pt>
    <dgm:pt modelId="{7AB071CD-94EA-42FC-9C7B-F8ECCC608503}" type="sibTrans" cxnId="{B57EC161-CAEC-4B85-A2E3-6AA2404FF2B5}">
      <dgm:prSet/>
      <dgm:spPr/>
      <dgm:t>
        <a:bodyPr/>
        <a:lstStyle/>
        <a:p>
          <a:endParaRPr lang="en-US"/>
        </a:p>
      </dgm:t>
    </dgm:pt>
    <dgm:pt modelId="{4713BF5E-03A5-4F49-A7E1-473C0BDC491C}">
      <dgm:prSet/>
      <dgm:spPr/>
      <dgm:t>
        <a:bodyPr/>
        <a:lstStyle/>
        <a:p>
          <a:pPr>
            <a:defRPr cap="all"/>
          </a:pPr>
          <a:r>
            <a:rPr lang="en-US" cap="none" dirty="0"/>
            <a:t>Reduction in proportion of professionals with no intent of using LLMs</a:t>
          </a:r>
          <a:r>
            <a:rPr lang="en-US" dirty="0"/>
            <a:t>.</a:t>
          </a:r>
        </a:p>
      </dgm:t>
    </dgm:pt>
    <dgm:pt modelId="{A7C9BF4D-CDFC-427F-A278-7C4CFA96317E}" type="parTrans" cxnId="{D371A310-BDA2-47B0-B45E-840F6FCA0177}">
      <dgm:prSet/>
      <dgm:spPr/>
      <dgm:t>
        <a:bodyPr/>
        <a:lstStyle/>
        <a:p>
          <a:endParaRPr lang="en-US"/>
        </a:p>
      </dgm:t>
    </dgm:pt>
    <dgm:pt modelId="{007D6378-8D50-4B41-936E-0CCC03AD675F}" type="sibTrans" cxnId="{D371A310-BDA2-47B0-B45E-840F6FCA0177}">
      <dgm:prSet/>
      <dgm:spPr/>
      <dgm:t>
        <a:bodyPr/>
        <a:lstStyle/>
        <a:p>
          <a:endParaRPr lang="en-US"/>
        </a:p>
      </dgm:t>
    </dgm:pt>
    <dgm:pt modelId="{09DF1D32-2267-417D-A47A-BC2134688868}" type="pres">
      <dgm:prSet presAssocID="{CD3DA6C4-E5A9-4FFC-8848-0BD314279605}" presName="root" presStyleCnt="0">
        <dgm:presLayoutVars>
          <dgm:dir/>
          <dgm:resizeHandles val="exact"/>
        </dgm:presLayoutVars>
      </dgm:prSet>
      <dgm:spPr/>
    </dgm:pt>
    <dgm:pt modelId="{D0F6B70C-CB4C-45C0-832F-29528B412B6B}" type="pres">
      <dgm:prSet presAssocID="{9D02BFCF-577F-4477-9C23-ABA1A7E296A1}" presName="compNode" presStyleCnt="0"/>
      <dgm:spPr/>
    </dgm:pt>
    <dgm:pt modelId="{6E945CC8-D24E-4701-8FF0-FF15E8F306F0}" type="pres">
      <dgm:prSet presAssocID="{9D02BFCF-577F-4477-9C23-ABA1A7E296A1}" presName="iconBgRect" presStyleLbl="bgShp" presStyleIdx="0" presStyleCnt="2"/>
      <dgm:spPr/>
    </dgm:pt>
    <dgm:pt modelId="{EE0E9055-AD95-4CE1-9F8C-35510A507B2F}" type="pres">
      <dgm:prSet presAssocID="{9D02BFCF-577F-4477-9C23-ABA1A7E296A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624DB8BC-B9ED-4FB2-B412-5EE817919049}" type="pres">
      <dgm:prSet presAssocID="{9D02BFCF-577F-4477-9C23-ABA1A7E296A1}" presName="spaceRect" presStyleCnt="0"/>
      <dgm:spPr/>
    </dgm:pt>
    <dgm:pt modelId="{D40FF76E-C65D-47F6-8544-B4831ED84B3C}" type="pres">
      <dgm:prSet presAssocID="{9D02BFCF-577F-4477-9C23-ABA1A7E296A1}" presName="textRect" presStyleLbl="revTx" presStyleIdx="0" presStyleCnt="2">
        <dgm:presLayoutVars>
          <dgm:chMax val="1"/>
          <dgm:chPref val="1"/>
        </dgm:presLayoutVars>
      </dgm:prSet>
      <dgm:spPr/>
    </dgm:pt>
    <dgm:pt modelId="{2838C8FE-43E9-40C1-8800-7F293524E419}" type="pres">
      <dgm:prSet presAssocID="{7AB071CD-94EA-42FC-9C7B-F8ECCC608503}" presName="sibTrans" presStyleCnt="0"/>
      <dgm:spPr/>
    </dgm:pt>
    <dgm:pt modelId="{13B97377-AA06-4C6A-8A44-22EBAA36A12D}" type="pres">
      <dgm:prSet presAssocID="{4713BF5E-03A5-4F49-A7E1-473C0BDC491C}" presName="compNode" presStyleCnt="0"/>
      <dgm:spPr/>
    </dgm:pt>
    <dgm:pt modelId="{C75C2046-9016-44C6-8FB2-7D484DE87078}" type="pres">
      <dgm:prSet presAssocID="{4713BF5E-03A5-4F49-A7E1-473C0BDC491C}" presName="iconBgRect" presStyleLbl="bgShp" presStyleIdx="1" presStyleCnt="2"/>
      <dgm:spPr/>
    </dgm:pt>
    <dgm:pt modelId="{3AA03D03-CF52-437A-A953-25A5337B8BE6}" type="pres">
      <dgm:prSet presAssocID="{4713BF5E-03A5-4F49-A7E1-473C0BDC491C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rritant"/>
        </a:ext>
      </dgm:extLst>
    </dgm:pt>
    <dgm:pt modelId="{C412A0F5-183A-4CF2-B135-63E74BEF3E40}" type="pres">
      <dgm:prSet presAssocID="{4713BF5E-03A5-4F49-A7E1-473C0BDC491C}" presName="spaceRect" presStyleCnt="0"/>
      <dgm:spPr/>
    </dgm:pt>
    <dgm:pt modelId="{09AF77C6-A5D7-42E8-A4F1-2CF699E7E43F}" type="pres">
      <dgm:prSet presAssocID="{4713BF5E-03A5-4F49-A7E1-473C0BDC491C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D371A310-BDA2-47B0-B45E-840F6FCA0177}" srcId="{CD3DA6C4-E5A9-4FFC-8848-0BD314279605}" destId="{4713BF5E-03A5-4F49-A7E1-473C0BDC491C}" srcOrd="1" destOrd="0" parTransId="{A7C9BF4D-CDFC-427F-A278-7C4CFA96317E}" sibTransId="{007D6378-8D50-4B41-936E-0CCC03AD675F}"/>
    <dgm:cxn modelId="{09F08722-1C28-44F1-964E-557C89C1C2D3}" type="presOf" srcId="{9D02BFCF-577F-4477-9C23-ABA1A7E296A1}" destId="{D40FF76E-C65D-47F6-8544-B4831ED84B3C}" srcOrd="0" destOrd="0" presId="urn:microsoft.com/office/officeart/2018/5/layout/IconCircleLabelList"/>
    <dgm:cxn modelId="{B57EC161-CAEC-4B85-A2E3-6AA2404FF2B5}" srcId="{CD3DA6C4-E5A9-4FFC-8848-0BD314279605}" destId="{9D02BFCF-577F-4477-9C23-ABA1A7E296A1}" srcOrd="0" destOrd="0" parTransId="{69E9E7F6-4065-4225-AC48-8BE81355F079}" sibTransId="{7AB071CD-94EA-42FC-9C7B-F8ECCC608503}"/>
    <dgm:cxn modelId="{10A27F82-33F5-451F-8101-3B063D59F398}" type="presOf" srcId="{4713BF5E-03A5-4F49-A7E1-473C0BDC491C}" destId="{09AF77C6-A5D7-42E8-A4F1-2CF699E7E43F}" srcOrd="0" destOrd="0" presId="urn:microsoft.com/office/officeart/2018/5/layout/IconCircleLabelList"/>
    <dgm:cxn modelId="{0C236CCF-9DE8-41BF-8F5E-3EDCBA845F6E}" type="presOf" srcId="{CD3DA6C4-E5A9-4FFC-8848-0BD314279605}" destId="{09DF1D32-2267-417D-A47A-BC2134688868}" srcOrd="0" destOrd="0" presId="urn:microsoft.com/office/officeart/2018/5/layout/IconCircleLabelList"/>
    <dgm:cxn modelId="{D70BC1B5-DFF4-4043-831B-7C495236A5EE}" type="presParOf" srcId="{09DF1D32-2267-417D-A47A-BC2134688868}" destId="{D0F6B70C-CB4C-45C0-832F-29528B412B6B}" srcOrd="0" destOrd="0" presId="urn:microsoft.com/office/officeart/2018/5/layout/IconCircleLabelList"/>
    <dgm:cxn modelId="{F8575F39-C5D2-4C42-B8D1-5A303F9B7C4B}" type="presParOf" srcId="{D0F6B70C-CB4C-45C0-832F-29528B412B6B}" destId="{6E945CC8-D24E-4701-8FF0-FF15E8F306F0}" srcOrd="0" destOrd="0" presId="urn:microsoft.com/office/officeart/2018/5/layout/IconCircleLabelList"/>
    <dgm:cxn modelId="{598B1A2D-A92B-4256-92B1-CF1436A2774B}" type="presParOf" srcId="{D0F6B70C-CB4C-45C0-832F-29528B412B6B}" destId="{EE0E9055-AD95-4CE1-9F8C-35510A507B2F}" srcOrd="1" destOrd="0" presId="urn:microsoft.com/office/officeart/2018/5/layout/IconCircleLabelList"/>
    <dgm:cxn modelId="{A4D72F80-3ABD-4520-B24C-A32C86016860}" type="presParOf" srcId="{D0F6B70C-CB4C-45C0-832F-29528B412B6B}" destId="{624DB8BC-B9ED-4FB2-B412-5EE817919049}" srcOrd="2" destOrd="0" presId="urn:microsoft.com/office/officeart/2018/5/layout/IconCircleLabelList"/>
    <dgm:cxn modelId="{FD4831D6-9E1F-40C4-8E58-63A2BBBEE239}" type="presParOf" srcId="{D0F6B70C-CB4C-45C0-832F-29528B412B6B}" destId="{D40FF76E-C65D-47F6-8544-B4831ED84B3C}" srcOrd="3" destOrd="0" presId="urn:microsoft.com/office/officeart/2018/5/layout/IconCircleLabelList"/>
    <dgm:cxn modelId="{6B441D31-1C33-4918-85C1-6446ECC6F58C}" type="presParOf" srcId="{09DF1D32-2267-417D-A47A-BC2134688868}" destId="{2838C8FE-43E9-40C1-8800-7F293524E419}" srcOrd="1" destOrd="0" presId="urn:microsoft.com/office/officeart/2018/5/layout/IconCircleLabelList"/>
    <dgm:cxn modelId="{41E314D2-73CB-4D28-B449-3531A2AE2926}" type="presParOf" srcId="{09DF1D32-2267-417D-A47A-BC2134688868}" destId="{13B97377-AA06-4C6A-8A44-22EBAA36A12D}" srcOrd="2" destOrd="0" presId="urn:microsoft.com/office/officeart/2018/5/layout/IconCircleLabelList"/>
    <dgm:cxn modelId="{7B1605DF-8F5C-4029-A5D9-06C623E8C336}" type="presParOf" srcId="{13B97377-AA06-4C6A-8A44-22EBAA36A12D}" destId="{C75C2046-9016-44C6-8FB2-7D484DE87078}" srcOrd="0" destOrd="0" presId="urn:microsoft.com/office/officeart/2018/5/layout/IconCircleLabelList"/>
    <dgm:cxn modelId="{69632130-1814-499D-8100-F284DA26FEAF}" type="presParOf" srcId="{13B97377-AA06-4C6A-8A44-22EBAA36A12D}" destId="{3AA03D03-CF52-437A-A953-25A5337B8BE6}" srcOrd="1" destOrd="0" presId="urn:microsoft.com/office/officeart/2018/5/layout/IconCircleLabelList"/>
    <dgm:cxn modelId="{14C10153-2A56-4F22-B5FC-EA3C3C79F25F}" type="presParOf" srcId="{13B97377-AA06-4C6A-8A44-22EBAA36A12D}" destId="{C412A0F5-183A-4CF2-B135-63E74BEF3E40}" srcOrd="2" destOrd="0" presId="urn:microsoft.com/office/officeart/2018/5/layout/IconCircleLabelList"/>
    <dgm:cxn modelId="{0BFF0B7D-2C19-4D82-98C8-7A685E3AA7DE}" type="presParOf" srcId="{13B97377-AA06-4C6A-8A44-22EBAA36A12D}" destId="{09AF77C6-A5D7-42E8-A4F1-2CF699E7E43F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A6FC984-1A13-4417-BE96-371856BE3BE2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DA94DB4F-21F9-4D6C-A3BF-81454DFD835C}">
      <dgm:prSet custT="1"/>
      <dgm:spPr/>
      <dgm:t>
        <a:bodyPr/>
        <a:lstStyle/>
        <a:p>
          <a:pPr>
            <a:defRPr cap="all"/>
          </a:pPr>
          <a:r>
            <a:rPr lang="en-US" sz="1800" cap="none" dirty="0"/>
            <a:t>Ethical considerations.</a:t>
          </a:r>
        </a:p>
      </dgm:t>
    </dgm:pt>
    <dgm:pt modelId="{FC393DCB-074B-4768-A773-6A90F9CA6A2D}" type="parTrans" cxnId="{90C89265-7FB3-4971-BF6A-757F14D9E8C0}">
      <dgm:prSet/>
      <dgm:spPr/>
      <dgm:t>
        <a:bodyPr/>
        <a:lstStyle/>
        <a:p>
          <a:endParaRPr lang="en-US"/>
        </a:p>
      </dgm:t>
    </dgm:pt>
    <dgm:pt modelId="{CB89FFDD-E717-4F84-BCF7-274F406FF466}" type="sibTrans" cxnId="{90C89265-7FB3-4971-BF6A-757F14D9E8C0}">
      <dgm:prSet/>
      <dgm:spPr/>
      <dgm:t>
        <a:bodyPr/>
        <a:lstStyle/>
        <a:p>
          <a:endParaRPr lang="en-US"/>
        </a:p>
      </dgm:t>
    </dgm:pt>
    <dgm:pt modelId="{FBF7E1F2-B68F-4E3B-97C7-38DE2BD4C873}">
      <dgm:prSet custT="1"/>
      <dgm:spPr/>
      <dgm:t>
        <a:bodyPr/>
        <a:lstStyle/>
        <a:p>
          <a:pPr>
            <a:defRPr cap="all"/>
          </a:pPr>
          <a:r>
            <a:rPr lang="en-US" sz="1800" cap="none" dirty="0"/>
            <a:t>Conservative nature of the legal profession. </a:t>
          </a:r>
        </a:p>
      </dgm:t>
    </dgm:pt>
    <dgm:pt modelId="{0E374898-9467-4474-ACD5-352B80E14C8D}" type="parTrans" cxnId="{742BB77E-246E-45E2-8503-E0EEDD6BA2F5}">
      <dgm:prSet/>
      <dgm:spPr/>
      <dgm:t>
        <a:bodyPr/>
        <a:lstStyle/>
        <a:p>
          <a:endParaRPr lang="en-US"/>
        </a:p>
      </dgm:t>
    </dgm:pt>
    <dgm:pt modelId="{741C96CC-3804-487E-8E46-66CA03CCF28C}" type="sibTrans" cxnId="{742BB77E-246E-45E2-8503-E0EEDD6BA2F5}">
      <dgm:prSet/>
      <dgm:spPr/>
      <dgm:t>
        <a:bodyPr/>
        <a:lstStyle/>
        <a:p>
          <a:endParaRPr lang="en-US"/>
        </a:p>
      </dgm:t>
    </dgm:pt>
    <dgm:pt modelId="{73680864-CD5D-4115-A692-5F7C18A6E9CA}">
      <dgm:prSet custT="1"/>
      <dgm:spPr/>
      <dgm:t>
        <a:bodyPr/>
        <a:lstStyle/>
        <a:p>
          <a:pPr>
            <a:defRPr cap="all"/>
          </a:pPr>
          <a:r>
            <a:rPr lang="en-US" sz="1800" cap="none" dirty="0"/>
            <a:t>Threat to the billable hour. </a:t>
          </a:r>
        </a:p>
      </dgm:t>
    </dgm:pt>
    <dgm:pt modelId="{CF892C50-05DD-4104-A494-C14660F9B58E}" type="parTrans" cxnId="{DEE496A7-4F4F-42A0-89ED-74E92C3DD7A7}">
      <dgm:prSet/>
      <dgm:spPr/>
      <dgm:t>
        <a:bodyPr/>
        <a:lstStyle/>
        <a:p>
          <a:endParaRPr lang="en-US"/>
        </a:p>
      </dgm:t>
    </dgm:pt>
    <dgm:pt modelId="{0CB8F222-C404-42CE-973C-D93FB5424C32}" type="sibTrans" cxnId="{DEE496A7-4F4F-42A0-89ED-74E92C3DD7A7}">
      <dgm:prSet/>
      <dgm:spPr/>
      <dgm:t>
        <a:bodyPr/>
        <a:lstStyle/>
        <a:p>
          <a:endParaRPr lang="en-US"/>
        </a:p>
      </dgm:t>
    </dgm:pt>
    <dgm:pt modelId="{83AAA752-7480-440D-90AD-B8EBFA6B65DA}" type="pres">
      <dgm:prSet presAssocID="{3A6FC984-1A13-4417-BE96-371856BE3BE2}" presName="root" presStyleCnt="0">
        <dgm:presLayoutVars>
          <dgm:dir/>
          <dgm:resizeHandles val="exact"/>
        </dgm:presLayoutVars>
      </dgm:prSet>
      <dgm:spPr/>
    </dgm:pt>
    <dgm:pt modelId="{F29736FA-69C1-4E99-BEC7-183CBAAC8C75}" type="pres">
      <dgm:prSet presAssocID="{DA94DB4F-21F9-4D6C-A3BF-81454DFD835C}" presName="compNode" presStyleCnt="0"/>
      <dgm:spPr/>
    </dgm:pt>
    <dgm:pt modelId="{DA76CAB8-F6EF-43DB-AB4E-007A00709F9D}" type="pres">
      <dgm:prSet presAssocID="{DA94DB4F-21F9-4D6C-A3BF-81454DFD835C}" presName="iconBgRect" presStyleLbl="bgShp" presStyleIdx="0" presStyleCnt="3"/>
      <dgm:spPr/>
    </dgm:pt>
    <dgm:pt modelId="{7EDE5E2A-4CAB-4D05-B28C-BDE9F155D503}" type="pres">
      <dgm:prSet presAssocID="{DA94DB4F-21F9-4D6C-A3BF-81454DFD835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39B10994-6554-4D6B-943D-120FD02C183F}" type="pres">
      <dgm:prSet presAssocID="{DA94DB4F-21F9-4D6C-A3BF-81454DFD835C}" presName="spaceRect" presStyleCnt="0"/>
      <dgm:spPr/>
    </dgm:pt>
    <dgm:pt modelId="{DDADC06E-498E-435E-883B-80EB2F576BAB}" type="pres">
      <dgm:prSet presAssocID="{DA94DB4F-21F9-4D6C-A3BF-81454DFD835C}" presName="textRect" presStyleLbl="revTx" presStyleIdx="0" presStyleCnt="3">
        <dgm:presLayoutVars>
          <dgm:chMax val="1"/>
          <dgm:chPref val="1"/>
        </dgm:presLayoutVars>
      </dgm:prSet>
      <dgm:spPr/>
    </dgm:pt>
    <dgm:pt modelId="{A8FEB873-0E9E-454B-B8CE-520841560C20}" type="pres">
      <dgm:prSet presAssocID="{CB89FFDD-E717-4F84-BCF7-274F406FF466}" presName="sibTrans" presStyleCnt="0"/>
      <dgm:spPr/>
    </dgm:pt>
    <dgm:pt modelId="{7B0B245C-1DD9-485A-A17C-1B6A3654031B}" type="pres">
      <dgm:prSet presAssocID="{FBF7E1F2-B68F-4E3B-97C7-38DE2BD4C873}" presName="compNode" presStyleCnt="0"/>
      <dgm:spPr/>
    </dgm:pt>
    <dgm:pt modelId="{6A1EFA19-25DF-4007-B156-BB7E0C526376}" type="pres">
      <dgm:prSet presAssocID="{FBF7E1F2-B68F-4E3B-97C7-38DE2BD4C873}" presName="iconBgRect" presStyleLbl="bgShp" presStyleIdx="1" presStyleCnt="3"/>
      <dgm:spPr/>
    </dgm:pt>
    <dgm:pt modelId="{333B38DB-D86D-46D2-B1DB-7193C115A806}" type="pres">
      <dgm:prSet presAssocID="{FBF7E1F2-B68F-4E3B-97C7-38DE2BD4C87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F05D095D-46BF-422F-89EF-38BE742FD293}" type="pres">
      <dgm:prSet presAssocID="{FBF7E1F2-B68F-4E3B-97C7-38DE2BD4C873}" presName="spaceRect" presStyleCnt="0"/>
      <dgm:spPr/>
    </dgm:pt>
    <dgm:pt modelId="{03ABB260-0C28-418C-AE11-8BEB58C107E6}" type="pres">
      <dgm:prSet presAssocID="{FBF7E1F2-B68F-4E3B-97C7-38DE2BD4C873}" presName="textRect" presStyleLbl="revTx" presStyleIdx="1" presStyleCnt="3">
        <dgm:presLayoutVars>
          <dgm:chMax val="1"/>
          <dgm:chPref val="1"/>
        </dgm:presLayoutVars>
      </dgm:prSet>
      <dgm:spPr/>
    </dgm:pt>
    <dgm:pt modelId="{D3F54C5C-6AC4-4DFC-83B7-669C5F33D6BD}" type="pres">
      <dgm:prSet presAssocID="{741C96CC-3804-487E-8E46-66CA03CCF28C}" presName="sibTrans" presStyleCnt="0"/>
      <dgm:spPr/>
    </dgm:pt>
    <dgm:pt modelId="{86FF4E5D-73C1-47C7-A228-45098A38E6AF}" type="pres">
      <dgm:prSet presAssocID="{73680864-CD5D-4115-A692-5F7C18A6E9CA}" presName="compNode" presStyleCnt="0"/>
      <dgm:spPr/>
    </dgm:pt>
    <dgm:pt modelId="{0748A1C3-9DF8-4CF9-8A73-DA96563AA7AD}" type="pres">
      <dgm:prSet presAssocID="{73680864-CD5D-4115-A692-5F7C18A6E9CA}" presName="iconBgRect" presStyleLbl="bgShp" presStyleIdx="2" presStyleCnt="3"/>
      <dgm:spPr/>
    </dgm:pt>
    <dgm:pt modelId="{17DF53DA-2678-4E03-B853-FF7A6967D1C8}" type="pres">
      <dgm:prSet presAssocID="{73680864-CD5D-4115-A692-5F7C18A6E9C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0FB5C41A-E557-4C2B-B591-6D3399BA8F2A}" type="pres">
      <dgm:prSet presAssocID="{73680864-CD5D-4115-A692-5F7C18A6E9CA}" presName="spaceRect" presStyleCnt="0"/>
      <dgm:spPr/>
    </dgm:pt>
    <dgm:pt modelId="{F55BA6BA-FA66-4FB3-8E99-6F0A06D90D5A}" type="pres">
      <dgm:prSet presAssocID="{73680864-CD5D-4115-A692-5F7C18A6E9CA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8FB9B532-A719-4945-A872-AE963E3ADA6A}" type="presOf" srcId="{DA94DB4F-21F9-4D6C-A3BF-81454DFD835C}" destId="{DDADC06E-498E-435E-883B-80EB2F576BAB}" srcOrd="0" destOrd="0" presId="urn:microsoft.com/office/officeart/2018/5/layout/IconCircleLabelList"/>
    <dgm:cxn modelId="{90C89265-7FB3-4971-BF6A-757F14D9E8C0}" srcId="{3A6FC984-1A13-4417-BE96-371856BE3BE2}" destId="{DA94DB4F-21F9-4D6C-A3BF-81454DFD835C}" srcOrd="0" destOrd="0" parTransId="{FC393DCB-074B-4768-A773-6A90F9CA6A2D}" sibTransId="{CB89FFDD-E717-4F84-BCF7-274F406FF466}"/>
    <dgm:cxn modelId="{38D38850-8A8A-4111-8F84-AE820941F6A4}" type="presOf" srcId="{73680864-CD5D-4115-A692-5F7C18A6E9CA}" destId="{F55BA6BA-FA66-4FB3-8E99-6F0A06D90D5A}" srcOrd="0" destOrd="0" presId="urn:microsoft.com/office/officeart/2018/5/layout/IconCircleLabelList"/>
    <dgm:cxn modelId="{742BB77E-246E-45E2-8503-E0EEDD6BA2F5}" srcId="{3A6FC984-1A13-4417-BE96-371856BE3BE2}" destId="{FBF7E1F2-B68F-4E3B-97C7-38DE2BD4C873}" srcOrd="1" destOrd="0" parTransId="{0E374898-9467-4474-ACD5-352B80E14C8D}" sibTransId="{741C96CC-3804-487E-8E46-66CA03CCF28C}"/>
    <dgm:cxn modelId="{1C7F6C97-B24C-416B-A224-93DD4311909F}" type="presOf" srcId="{3A6FC984-1A13-4417-BE96-371856BE3BE2}" destId="{83AAA752-7480-440D-90AD-B8EBFA6B65DA}" srcOrd="0" destOrd="0" presId="urn:microsoft.com/office/officeart/2018/5/layout/IconCircleLabelList"/>
    <dgm:cxn modelId="{DEE496A7-4F4F-42A0-89ED-74E92C3DD7A7}" srcId="{3A6FC984-1A13-4417-BE96-371856BE3BE2}" destId="{73680864-CD5D-4115-A692-5F7C18A6E9CA}" srcOrd="2" destOrd="0" parTransId="{CF892C50-05DD-4104-A494-C14660F9B58E}" sibTransId="{0CB8F222-C404-42CE-973C-D93FB5424C32}"/>
    <dgm:cxn modelId="{27AEA2F4-5A31-4A17-99ED-854BECA03531}" type="presOf" srcId="{FBF7E1F2-B68F-4E3B-97C7-38DE2BD4C873}" destId="{03ABB260-0C28-418C-AE11-8BEB58C107E6}" srcOrd="0" destOrd="0" presId="urn:microsoft.com/office/officeart/2018/5/layout/IconCircleLabelList"/>
    <dgm:cxn modelId="{69E8DCB1-1B29-40A8-9818-98563F0DB2B9}" type="presParOf" srcId="{83AAA752-7480-440D-90AD-B8EBFA6B65DA}" destId="{F29736FA-69C1-4E99-BEC7-183CBAAC8C75}" srcOrd="0" destOrd="0" presId="urn:microsoft.com/office/officeart/2018/5/layout/IconCircleLabelList"/>
    <dgm:cxn modelId="{B84AC531-2FA7-415F-9076-12F027195A2E}" type="presParOf" srcId="{F29736FA-69C1-4E99-BEC7-183CBAAC8C75}" destId="{DA76CAB8-F6EF-43DB-AB4E-007A00709F9D}" srcOrd="0" destOrd="0" presId="urn:microsoft.com/office/officeart/2018/5/layout/IconCircleLabelList"/>
    <dgm:cxn modelId="{F40A541C-4D2A-4AEF-8E9E-A7A622CE0C07}" type="presParOf" srcId="{F29736FA-69C1-4E99-BEC7-183CBAAC8C75}" destId="{7EDE5E2A-4CAB-4D05-B28C-BDE9F155D503}" srcOrd="1" destOrd="0" presId="urn:microsoft.com/office/officeart/2018/5/layout/IconCircleLabelList"/>
    <dgm:cxn modelId="{B9B9E560-3704-4E9F-B1DA-BD7F10CC6A07}" type="presParOf" srcId="{F29736FA-69C1-4E99-BEC7-183CBAAC8C75}" destId="{39B10994-6554-4D6B-943D-120FD02C183F}" srcOrd="2" destOrd="0" presId="urn:microsoft.com/office/officeart/2018/5/layout/IconCircleLabelList"/>
    <dgm:cxn modelId="{4D2EB08F-2955-429C-8F25-598456045E58}" type="presParOf" srcId="{F29736FA-69C1-4E99-BEC7-183CBAAC8C75}" destId="{DDADC06E-498E-435E-883B-80EB2F576BAB}" srcOrd="3" destOrd="0" presId="urn:microsoft.com/office/officeart/2018/5/layout/IconCircleLabelList"/>
    <dgm:cxn modelId="{4562F55F-28DF-48FB-BF4B-B00B397BF0ED}" type="presParOf" srcId="{83AAA752-7480-440D-90AD-B8EBFA6B65DA}" destId="{A8FEB873-0E9E-454B-B8CE-520841560C20}" srcOrd="1" destOrd="0" presId="urn:microsoft.com/office/officeart/2018/5/layout/IconCircleLabelList"/>
    <dgm:cxn modelId="{C60A1238-95BF-44D4-8D0E-F3E4A15F74BF}" type="presParOf" srcId="{83AAA752-7480-440D-90AD-B8EBFA6B65DA}" destId="{7B0B245C-1DD9-485A-A17C-1B6A3654031B}" srcOrd="2" destOrd="0" presId="urn:microsoft.com/office/officeart/2018/5/layout/IconCircleLabelList"/>
    <dgm:cxn modelId="{6E888C94-515A-4788-B13C-CB2944908ED1}" type="presParOf" srcId="{7B0B245C-1DD9-485A-A17C-1B6A3654031B}" destId="{6A1EFA19-25DF-4007-B156-BB7E0C526376}" srcOrd="0" destOrd="0" presId="urn:microsoft.com/office/officeart/2018/5/layout/IconCircleLabelList"/>
    <dgm:cxn modelId="{8AABA4BD-1DC8-4AA0-AFB3-2828723177F5}" type="presParOf" srcId="{7B0B245C-1DD9-485A-A17C-1B6A3654031B}" destId="{333B38DB-D86D-46D2-B1DB-7193C115A806}" srcOrd="1" destOrd="0" presId="urn:microsoft.com/office/officeart/2018/5/layout/IconCircleLabelList"/>
    <dgm:cxn modelId="{127ADA28-D8AC-4F19-8814-2ED5BFCF941F}" type="presParOf" srcId="{7B0B245C-1DD9-485A-A17C-1B6A3654031B}" destId="{F05D095D-46BF-422F-89EF-38BE742FD293}" srcOrd="2" destOrd="0" presId="urn:microsoft.com/office/officeart/2018/5/layout/IconCircleLabelList"/>
    <dgm:cxn modelId="{D4DA1A49-F416-4B2B-9CC3-2D74CB1EA845}" type="presParOf" srcId="{7B0B245C-1DD9-485A-A17C-1B6A3654031B}" destId="{03ABB260-0C28-418C-AE11-8BEB58C107E6}" srcOrd="3" destOrd="0" presId="urn:microsoft.com/office/officeart/2018/5/layout/IconCircleLabelList"/>
    <dgm:cxn modelId="{4504B660-54A1-4C26-89F1-5F054371BAF6}" type="presParOf" srcId="{83AAA752-7480-440D-90AD-B8EBFA6B65DA}" destId="{D3F54C5C-6AC4-4DFC-83B7-669C5F33D6BD}" srcOrd="3" destOrd="0" presId="urn:microsoft.com/office/officeart/2018/5/layout/IconCircleLabelList"/>
    <dgm:cxn modelId="{5C239F4D-0CB0-4525-829C-9A2600A3BB47}" type="presParOf" srcId="{83AAA752-7480-440D-90AD-B8EBFA6B65DA}" destId="{86FF4E5D-73C1-47C7-A228-45098A38E6AF}" srcOrd="4" destOrd="0" presId="urn:microsoft.com/office/officeart/2018/5/layout/IconCircleLabelList"/>
    <dgm:cxn modelId="{12CB9357-9843-4A25-948F-A7AAE26751AC}" type="presParOf" srcId="{86FF4E5D-73C1-47C7-A228-45098A38E6AF}" destId="{0748A1C3-9DF8-4CF9-8A73-DA96563AA7AD}" srcOrd="0" destOrd="0" presId="urn:microsoft.com/office/officeart/2018/5/layout/IconCircleLabelList"/>
    <dgm:cxn modelId="{9695C0BB-882B-477B-B198-D748DAE4E62C}" type="presParOf" srcId="{86FF4E5D-73C1-47C7-A228-45098A38E6AF}" destId="{17DF53DA-2678-4E03-B853-FF7A6967D1C8}" srcOrd="1" destOrd="0" presId="urn:microsoft.com/office/officeart/2018/5/layout/IconCircleLabelList"/>
    <dgm:cxn modelId="{E5DEF4AC-7311-41DA-B2B3-D0EEF46A443B}" type="presParOf" srcId="{86FF4E5D-73C1-47C7-A228-45098A38E6AF}" destId="{0FB5C41A-E557-4C2B-B591-6D3399BA8F2A}" srcOrd="2" destOrd="0" presId="urn:microsoft.com/office/officeart/2018/5/layout/IconCircleLabelList"/>
    <dgm:cxn modelId="{8A231145-23F2-40BE-A7C7-62546B93385E}" type="presParOf" srcId="{86FF4E5D-73C1-47C7-A228-45098A38E6AF}" destId="{F55BA6BA-FA66-4FB3-8E99-6F0A06D90D5A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DC157F7-65C0-44A3-94AD-0051787886DA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E3E7386E-C222-4C01-BB92-33B9DB5469B2}">
      <dgm:prSet custT="1"/>
      <dgm:spPr/>
      <dgm:t>
        <a:bodyPr/>
        <a:lstStyle/>
        <a:p>
          <a:r>
            <a:rPr lang="en-US" sz="1700" dirty="0"/>
            <a:t>Onus on lawyers to understand the limitations and risks associated with LLMs.</a:t>
          </a:r>
        </a:p>
      </dgm:t>
    </dgm:pt>
    <dgm:pt modelId="{B2DC3038-115B-4F46-AB62-EE7B96CD633A}" type="parTrans" cxnId="{8CE6EF9A-D5B1-4518-956F-388D8D329A00}">
      <dgm:prSet/>
      <dgm:spPr/>
      <dgm:t>
        <a:bodyPr/>
        <a:lstStyle/>
        <a:p>
          <a:endParaRPr lang="en-US"/>
        </a:p>
      </dgm:t>
    </dgm:pt>
    <dgm:pt modelId="{CD207936-DFED-4FC5-963B-ED33794E9F7F}" type="sibTrans" cxnId="{8CE6EF9A-D5B1-4518-956F-388D8D329A00}">
      <dgm:prSet/>
      <dgm:spPr/>
      <dgm:t>
        <a:bodyPr/>
        <a:lstStyle/>
        <a:p>
          <a:endParaRPr lang="en-US"/>
        </a:p>
      </dgm:t>
    </dgm:pt>
    <dgm:pt modelId="{7AAE3E67-DBCE-423B-9E92-E18E354E5962}">
      <dgm:prSet custT="1"/>
      <dgm:spPr/>
      <dgm:t>
        <a:bodyPr/>
        <a:lstStyle/>
        <a:p>
          <a:r>
            <a:rPr lang="en-US" sz="1700" dirty="0"/>
            <a:t>The need to balance tradition with innovation.</a:t>
          </a:r>
        </a:p>
      </dgm:t>
    </dgm:pt>
    <dgm:pt modelId="{1ED9B468-C8C1-4C25-89D0-C27192C7CC20}" type="parTrans" cxnId="{1144E0B4-4E1A-4117-89E4-8A4B7480BDC3}">
      <dgm:prSet/>
      <dgm:spPr/>
      <dgm:t>
        <a:bodyPr/>
        <a:lstStyle/>
        <a:p>
          <a:endParaRPr lang="en-US"/>
        </a:p>
      </dgm:t>
    </dgm:pt>
    <dgm:pt modelId="{4B311F8F-7D4B-410A-BC49-8C48A3B132F3}" type="sibTrans" cxnId="{1144E0B4-4E1A-4117-89E4-8A4B7480BDC3}">
      <dgm:prSet/>
      <dgm:spPr/>
      <dgm:t>
        <a:bodyPr/>
        <a:lstStyle/>
        <a:p>
          <a:endParaRPr lang="en-US"/>
        </a:p>
      </dgm:t>
    </dgm:pt>
    <dgm:pt modelId="{9BAA8677-0BF6-47E2-A945-76BC1253A9B0}">
      <dgm:prSet custT="1"/>
      <dgm:spPr/>
      <dgm:t>
        <a:bodyPr/>
        <a:lstStyle/>
        <a:p>
          <a:r>
            <a:rPr lang="en-US" sz="1700" dirty="0"/>
            <a:t>Recognize the potential of LLMs to optimize workflows.</a:t>
          </a:r>
        </a:p>
      </dgm:t>
    </dgm:pt>
    <dgm:pt modelId="{2965B1B4-E303-4253-A5F1-88DF461E3BFB}" type="parTrans" cxnId="{9F1DDF43-AA9C-44F2-9F70-CB8EB1BE513F}">
      <dgm:prSet/>
      <dgm:spPr/>
      <dgm:t>
        <a:bodyPr/>
        <a:lstStyle/>
        <a:p>
          <a:endParaRPr lang="en-US"/>
        </a:p>
      </dgm:t>
    </dgm:pt>
    <dgm:pt modelId="{8B589F61-FF59-41A7-A57B-EDD7528FD0C9}" type="sibTrans" cxnId="{9F1DDF43-AA9C-44F2-9F70-CB8EB1BE513F}">
      <dgm:prSet/>
      <dgm:spPr/>
      <dgm:t>
        <a:bodyPr/>
        <a:lstStyle/>
        <a:p>
          <a:endParaRPr lang="en-US"/>
        </a:p>
      </dgm:t>
    </dgm:pt>
    <dgm:pt modelId="{40021EDC-F749-41B5-B49A-626BC52AD3DB}">
      <dgm:prSet custT="1"/>
      <dgm:spPr/>
      <dgm:t>
        <a:bodyPr/>
        <a:lstStyle/>
        <a:p>
          <a:r>
            <a:rPr lang="en-US" sz="1700" dirty="0"/>
            <a:t>Move towards a new value-based pricing model.</a:t>
          </a:r>
        </a:p>
      </dgm:t>
    </dgm:pt>
    <dgm:pt modelId="{24CD13A8-0BB6-4E70-AA92-F9A55BA1DDC2}" type="parTrans" cxnId="{5735C77B-94DF-4DBC-B973-C58010B907CB}">
      <dgm:prSet/>
      <dgm:spPr/>
      <dgm:t>
        <a:bodyPr/>
        <a:lstStyle/>
        <a:p>
          <a:endParaRPr lang="en-US"/>
        </a:p>
      </dgm:t>
    </dgm:pt>
    <dgm:pt modelId="{97DA9EE6-2595-41C0-B9EB-A2D9C6F3BE11}" type="sibTrans" cxnId="{5735C77B-94DF-4DBC-B973-C58010B907CB}">
      <dgm:prSet/>
      <dgm:spPr/>
      <dgm:t>
        <a:bodyPr/>
        <a:lstStyle/>
        <a:p>
          <a:endParaRPr lang="en-US"/>
        </a:p>
      </dgm:t>
    </dgm:pt>
    <dgm:pt modelId="{2B2DB8F9-73FE-4825-A996-8EB6109C4588}" type="pres">
      <dgm:prSet presAssocID="{DDC157F7-65C0-44A3-94AD-0051787886DA}" presName="root" presStyleCnt="0">
        <dgm:presLayoutVars>
          <dgm:dir/>
          <dgm:resizeHandles val="exact"/>
        </dgm:presLayoutVars>
      </dgm:prSet>
      <dgm:spPr/>
    </dgm:pt>
    <dgm:pt modelId="{E070E1B3-5985-4448-AAA4-9FB58831BFB5}" type="pres">
      <dgm:prSet presAssocID="{E3E7386E-C222-4C01-BB92-33B9DB5469B2}" presName="compNode" presStyleCnt="0"/>
      <dgm:spPr/>
    </dgm:pt>
    <dgm:pt modelId="{3BB358F1-CFED-4545-A0B7-BA97362B5A58}" type="pres">
      <dgm:prSet presAssocID="{E3E7386E-C222-4C01-BB92-33B9DB5469B2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AA53C32B-4659-4BE4-86E4-242506B3776E}" type="pres">
      <dgm:prSet presAssocID="{E3E7386E-C222-4C01-BB92-33B9DB5469B2}" presName="spaceRect" presStyleCnt="0"/>
      <dgm:spPr/>
    </dgm:pt>
    <dgm:pt modelId="{11861A04-6706-4341-A416-1FBFD270317B}" type="pres">
      <dgm:prSet presAssocID="{E3E7386E-C222-4C01-BB92-33B9DB5469B2}" presName="textRect" presStyleLbl="revTx" presStyleIdx="0" presStyleCnt="4">
        <dgm:presLayoutVars>
          <dgm:chMax val="1"/>
          <dgm:chPref val="1"/>
        </dgm:presLayoutVars>
      </dgm:prSet>
      <dgm:spPr/>
    </dgm:pt>
    <dgm:pt modelId="{6C44D66E-2F2E-401B-8C1A-AF530D0A1D58}" type="pres">
      <dgm:prSet presAssocID="{CD207936-DFED-4FC5-963B-ED33794E9F7F}" presName="sibTrans" presStyleCnt="0"/>
      <dgm:spPr/>
    </dgm:pt>
    <dgm:pt modelId="{97F044D6-C724-4B58-87D4-3C9E4ADA2BA2}" type="pres">
      <dgm:prSet presAssocID="{7AAE3E67-DBCE-423B-9E92-E18E354E5962}" presName="compNode" presStyleCnt="0"/>
      <dgm:spPr/>
    </dgm:pt>
    <dgm:pt modelId="{BA1E5110-5B5B-4F52-A182-8A3108275DA5}" type="pres">
      <dgm:prSet presAssocID="{7AAE3E67-DBCE-423B-9E92-E18E354E5962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91D804B8-E7BB-4618-BC11-67E5AF0A42D6}" type="pres">
      <dgm:prSet presAssocID="{7AAE3E67-DBCE-423B-9E92-E18E354E5962}" presName="spaceRect" presStyleCnt="0"/>
      <dgm:spPr/>
    </dgm:pt>
    <dgm:pt modelId="{9A361B6E-F271-4C78-A89C-CFA7F8D15E38}" type="pres">
      <dgm:prSet presAssocID="{7AAE3E67-DBCE-423B-9E92-E18E354E5962}" presName="textRect" presStyleLbl="revTx" presStyleIdx="1" presStyleCnt="4">
        <dgm:presLayoutVars>
          <dgm:chMax val="1"/>
          <dgm:chPref val="1"/>
        </dgm:presLayoutVars>
      </dgm:prSet>
      <dgm:spPr/>
    </dgm:pt>
    <dgm:pt modelId="{ADA29D00-3DFD-4373-99F9-AA15055C4760}" type="pres">
      <dgm:prSet presAssocID="{4B311F8F-7D4B-410A-BC49-8C48A3B132F3}" presName="sibTrans" presStyleCnt="0"/>
      <dgm:spPr/>
    </dgm:pt>
    <dgm:pt modelId="{C9635B57-8FC9-4DD6-9D72-E47834C27CCD}" type="pres">
      <dgm:prSet presAssocID="{9BAA8677-0BF6-47E2-A945-76BC1253A9B0}" presName="compNode" presStyleCnt="0"/>
      <dgm:spPr/>
    </dgm:pt>
    <dgm:pt modelId="{E8E8799C-2762-4253-B472-DED30CA2EC2D}" type="pres">
      <dgm:prSet presAssocID="{9BAA8677-0BF6-47E2-A945-76BC1253A9B0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ars"/>
        </a:ext>
      </dgm:extLst>
    </dgm:pt>
    <dgm:pt modelId="{ED57C246-A98E-44EA-A84F-72DB94D68869}" type="pres">
      <dgm:prSet presAssocID="{9BAA8677-0BF6-47E2-A945-76BC1253A9B0}" presName="spaceRect" presStyleCnt="0"/>
      <dgm:spPr/>
    </dgm:pt>
    <dgm:pt modelId="{85E2DF16-5B71-49D4-84EC-34E96E8853E4}" type="pres">
      <dgm:prSet presAssocID="{9BAA8677-0BF6-47E2-A945-76BC1253A9B0}" presName="textRect" presStyleLbl="revTx" presStyleIdx="2" presStyleCnt="4">
        <dgm:presLayoutVars>
          <dgm:chMax val="1"/>
          <dgm:chPref val="1"/>
        </dgm:presLayoutVars>
      </dgm:prSet>
      <dgm:spPr/>
    </dgm:pt>
    <dgm:pt modelId="{46CA1BE0-C5DF-4AE6-B7C5-33BA68374F93}" type="pres">
      <dgm:prSet presAssocID="{8B589F61-FF59-41A7-A57B-EDD7528FD0C9}" presName="sibTrans" presStyleCnt="0"/>
      <dgm:spPr/>
    </dgm:pt>
    <dgm:pt modelId="{0E364927-6599-4FB9-A388-F9199A8B4A83}" type="pres">
      <dgm:prSet presAssocID="{40021EDC-F749-41B5-B49A-626BC52AD3DB}" presName="compNode" presStyleCnt="0"/>
      <dgm:spPr/>
    </dgm:pt>
    <dgm:pt modelId="{E20F1FDD-B416-46F7-BA8F-C19B3D5A5868}" type="pres">
      <dgm:prSet presAssocID="{40021EDC-F749-41B5-B49A-626BC52AD3DB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g"/>
        </a:ext>
      </dgm:extLst>
    </dgm:pt>
    <dgm:pt modelId="{07E786A2-2CDA-4805-9B4D-91FA8F0BFD6A}" type="pres">
      <dgm:prSet presAssocID="{40021EDC-F749-41B5-B49A-626BC52AD3DB}" presName="spaceRect" presStyleCnt="0"/>
      <dgm:spPr/>
    </dgm:pt>
    <dgm:pt modelId="{787472DD-786E-4281-8CC9-BCC27F1FD65F}" type="pres">
      <dgm:prSet presAssocID="{40021EDC-F749-41B5-B49A-626BC52AD3DB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96DE2110-95D8-44CE-90A2-D7E2F5446546}" type="presOf" srcId="{DDC157F7-65C0-44A3-94AD-0051787886DA}" destId="{2B2DB8F9-73FE-4825-A996-8EB6109C4588}" srcOrd="0" destOrd="0" presId="urn:microsoft.com/office/officeart/2018/2/layout/IconLabelList"/>
    <dgm:cxn modelId="{F5BB9418-DCAC-499D-8505-EE60FFDE5BA0}" type="presOf" srcId="{40021EDC-F749-41B5-B49A-626BC52AD3DB}" destId="{787472DD-786E-4281-8CC9-BCC27F1FD65F}" srcOrd="0" destOrd="0" presId="urn:microsoft.com/office/officeart/2018/2/layout/IconLabelList"/>
    <dgm:cxn modelId="{9F1DDF43-AA9C-44F2-9F70-CB8EB1BE513F}" srcId="{DDC157F7-65C0-44A3-94AD-0051787886DA}" destId="{9BAA8677-0BF6-47E2-A945-76BC1253A9B0}" srcOrd="2" destOrd="0" parTransId="{2965B1B4-E303-4253-A5F1-88DF461E3BFB}" sibTransId="{8B589F61-FF59-41A7-A57B-EDD7528FD0C9}"/>
    <dgm:cxn modelId="{5735C77B-94DF-4DBC-B973-C58010B907CB}" srcId="{DDC157F7-65C0-44A3-94AD-0051787886DA}" destId="{40021EDC-F749-41B5-B49A-626BC52AD3DB}" srcOrd="3" destOrd="0" parTransId="{24CD13A8-0BB6-4E70-AA92-F9A55BA1DDC2}" sibTransId="{97DA9EE6-2595-41C0-B9EB-A2D9C6F3BE11}"/>
    <dgm:cxn modelId="{12AEE88F-3958-49AB-A4B4-37B8DE718DF6}" type="presOf" srcId="{9BAA8677-0BF6-47E2-A945-76BC1253A9B0}" destId="{85E2DF16-5B71-49D4-84EC-34E96E8853E4}" srcOrd="0" destOrd="0" presId="urn:microsoft.com/office/officeart/2018/2/layout/IconLabelList"/>
    <dgm:cxn modelId="{8CE6EF9A-D5B1-4518-956F-388D8D329A00}" srcId="{DDC157F7-65C0-44A3-94AD-0051787886DA}" destId="{E3E7386E-C222-4C01-BB92-33B9DB5469B2}" srcOrd="0" destOrd="0" parTransId="{B2DC3038-115B-4F46-AB62-EE7B96CD633A}" sibTransId="{CD207936-DFED-4FC5-963B-ED33794E9F7F}"/>
    <dgm:cxn modelId="{DE314DA8-89B3-49B2-A638-E7B8B5AC9A09}" type="presOf" srcId="{7AAE3E67-DBCE-423B-9E92-E18E354E5962}" destId="{9A361B6E-F271-4C78-A89C-CFA7F8D15E38}" srcOrd="0" destOrd="0" presId="urn:microsoft.com/office/officeart/2018/2/layout/IconLabelList"/>
    <dgm:cxn modelId="{1144E0B4-4E1A-4117-89E4-8A4B7480BDC3}" srcId="{DDC157F7-65C0-44A3-94AD-0051787886DA}" destId="{7AAE3E67-DBCE-423B-9E92-E18E354E5962}" srcOrd="1" destOrd="0" parTransId="{1ED9B468-C8C1-4C25-89D0-C27192C7CC20}" sibTransId="{4B311F8F-7D4B-410A-BC49-8C48A3B132F3}"/>
    <dgm:cxn modelId="{37F8B3D4-22E3-4AEB-97F9-CE52B47CEAE2}" type="presOf" srcId="{E3E7386E-C222-4C01-BB92-33B9DB5469B2}" destId="{11861A04-6706-4341-A416-1FBFD270317B}" srcOrd="0" destOrd="0" presId="urn:microsoft.com/office/officeart/2018/2/layout/IconLabelList"/>
    <dgm:cxn modelId="{E66E9AD4-4A28-4289-903C-73BA3354BE17}" type="presParOf" srcId="{2B2DB8F9-73FE-4825-A996-8EB6109C4588}" destId="{E070E1B3-5985-4448-AAA4-9FB58831BFB5}" srcOrd="0" destOrd="0" presId="urn:microsoft.com/office/officeart/2018/2/layout/IconLabelList"/>
    <dgm:cxn modelId="{BBA6A4D1-749B-4E0C-8C83-5EA174F93900}" type="presParOf" srcId="{E070E1B3-5985-4448-AAA4-9FB58831BFB5}" destId="{3BB358F1-CFED-4545-A0B7-BA97362B5A58}" srcOrd="0" destOrd="0" presId="urn:microsoft.com/office/officeart/2018/2/layout/IconLabelList"/>
    <dgm:cxn modelId="{017E535D-1006-4511-8A92-7ED5F0CEE354}" type="presParOf" srcId="{E070E1B3-5985-4448-AAA4-9FB58831BFB5}" destId="{AA53C32B-4659-4BE4-86E4-242506B3776E}" srcOrd="1" destOrd="0" presId="urn:microsoft.com/office/officeart/2018/2/layout/IconLabelList"/>
    <dgm:cxn modelId="{95012444-4862-4070-A079-40464AEDCF57}" type="presParOf" srcId="{E070E1B3-5985-4448-AAA4-9FB58831BFB5}" destId="{11861A04-6706-4341-A416-1FBFD270317B}" srcOrd="2" destOrd="0" presId="urn:microsoft.com/office/officeart/2018/2/layout/IconLabelList"/>
    <dgm:cxn modelId="{02EC5202-D754-47FB-B9D3-3B782D46DC5C}" type="presParOf" srcId="{2B2DB8F9-73FE-4825-A996-8EB6109C4588}" destId="{6C44D66E-2F2E-401B-8C1A-AF530D0A1D58}" srcOrd="1" destOrd="0" presId="urn:microsoft.com/office/officeart/2018/2/layout/IconLabelList"/>
    <dgm:cxn modelId="{3A0981C4-7E57-4C5F-9B81-876B9EB3761C}" type="presParOf" srcId="{2B2DB8F9-73FE-4825-A996-8EB6109C4588}" destId="{97F044D6-C724-4B58-87D4-3C9E4ADA2BA2}" srcOrd="2" destOrd="0" presId="urn:microsoft.com/office/officeart/2018/2/layout/IconLabelList"/>
    <dgm:cxn modelId="{1F641651-3933-4F6D-853F-ECA19BDDEF9A}" type="presParOf" srcId="{97F044D6-C724-4B58-87D4-3C9E4ADA2BA2}" destId="{BA1E5110-5B5B-4F52-A182-8A3108275DA5}" srcOrd="0" destOrd="0" presId="urn:microsoft.com/office/officeart/2018/2/layout/IconLabelList"/>
    <dgm:cxn modelId="{1095B913-5058-432E-A293-BE84C3AD8BA8}" type="presParOf" srcId="{97F044D6-C724-4B58-87D4-3C9E4ADA2BA2}" destId="{91D804B8-E7BB-4618-BC11-67E5AF0A42D6}" srcOrd="1" destOrd="0" presId="urn:microsoft.com/office/officeart/2018/2/layout/IconLabelList"/>
    <dgm:cxn modelId="{7537B1C6-9839-4E48-8B0A-734C19B01976}" type="presParOf" srcId="{97F044D6-C724-4B58-87D4-3C9E4ADA2BA2}" destId="{9A361B6E-F271-4C78-A89C-CFA7F8D15E38}" srcOrd="2" destOrd="0" presId="urn:microsoft.com/office/officeart/2018/2/layout/IconLabelList"/>
    <dgm:cxn modelId="{714FDDC2-034C-45BE-A395-4F0C57FF237F}" type="presParOf" srcId="{2B2DB8F9-73FE-4825-A996-8EB6109C4588}" destId="{ADA29D00-3DFD-4373-99F9-AA15055C4760}" srcOrd="3" destOrd="0" presId="urn:microsoft.com/office/officeart/2018/2/layout/IconLabelList"/>
    <dgm:cxn modelId="{B101447B-A45F-4641-AE75-5CC290E16230}" type="presParOf" srcId="{2B2DB8F9-73FE-4825-A996-8EB6109C4588}" destId="{C9635B57-8FC9-4DD6-9D72-E47834C27CCD}" srcOrd="4" destOrd="0" presId="urn:microsoft.com/office/officeart/2018/2/layout/IconLabelList"/>
    <dgm:cxn modelId="{934314BF-D5B2-4168-A587-65F78CFC0FA5}" type="presParOf" srcId="{C9635B57-8FC9-4DD6-9D72-E47834C27CCD}" destId="{E8E8799C-2762-4253-B472-DED30CA2EC2D}" srcOrd="0" destOrd="0" presId="urn:microsoft.com/office/officeart/2018/2/layout/IconLabelList"/>
    <dgm:cxn modelId="{FBE40776-A2C1-49A8-A05E-949F34107223}" type="presParOf" srcId="{C9635B57-8FC9-4DD6-9D72-E47834C27CCD}" destId="{ED57C246-A98E-44EA-A84F-72DB94D68869}" srcOrd="1" destOrd="0" presId="urn:microsoft.com/office/officeart/2018/2/layout/IconLabelList"/>
    <dgm:cxn modelId="{DAD7BEB5-4600-4710-BF25-4E1298F78C5B}" type="presParOf" srcId="{C9635B57-8FC9-4DD6-9D72-E47834C27CCD}" destId="{85E2DF16-5B71-49D4-84EC-34E96E8853E4}" srcOrd="2" destOrd="0" presId="urn:microsoft.com/office/officeart/2018/2/layout/IconLabelList"/>
    <dgm:cxn modelId="{A4915FAE-00D5-412B-9344-FAA5EA25722F}" type="presParOf" srcId="{2B2DB8F9-73FE-4825-A996-8EB6109C4588}" destId="{46CA1BE0-C5DF-4AE6-B7C5-33BA68374F93}" srcOrd="5" destOrd="0" presId="urn:microsoft.com/office/officeart/2018/2/layout/IconLabelList"/>
    <dgm:cxn modelId="{38D3AEB8-D230-4B24-8315-09D0B2CA0FE6}" type="presParOf" srcId="{2B2DB8F9-73FE-4825-A996-8EB6109C4588}" destId="{0E364927-6599-4FB9-A388-F9199A8B4A83}" srcOrd="6" destOrd="0" presId="urn:microsoft.com/office/officeart/2018/2/layout/IconLabelList"/>
    <dgm:cxn modelId="{FA7065E3-6F1A-4392-807F-163C859333D7}" type="presParOf" srcId="{0E364927-6599-4FB9-A388-F9199A8B4A83}" destId="{E20F1FDD-B416-46F7-BA8F-C19B3D5A5868}" srcOrd="0" destOrd="0" presId="urn:microsoft.com/office/officeart/2018/2/layout/IconLabelList"/>
    <dgm:cxn modelId="{1DFA57C5-3EA2-424B-8855-9EEEEAAC433C}" type="presParOf" srcId="{0E364927-6599-4FB9-A388-F9199A8B4A83}" destId="{07E786A2-2CDA-4805-9B4D-91FA8F0BFD6A}" srcOrd="1" destOrd="0" presId="urn:microsoft.com/office/officeart/2018/2/layout/IconLabelList"/>
    <dgm:cxn modelId="{A9371771-190D-4765-991A-F1507C950DFD}" type="presParOf" srcId="{0E364927-6599-4FB9-A388-F9199A8B4A83}" destId="{787472DD-786E-4281-8CC9-BCC27F1FD65F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46EBF3D-34E1-4692-8F85-C193668C282D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BF531805-7FF1-4DD5-8EBF-2669D0571266}">
      <dgm:prSet custT="1"/>
      <dgm:spPr/>
      <dgm:t>
        <a:bodyPr/>
        <a:lstStyle/>
        <a:p>
          <a:r>
            <a:rPr lang="en-US" sz="1700" dirty="0"/>
            <a:t>Properly contextualize the role of LLMs as assistants.</a:t>
          </a:r>
        </a:p>
      </dgm:t>
    </dgm:pt>
    <dgm:pt modelId="{744BABA3-7E70-4C00-B1E8-C5F52B79E874}" type="parTrans" cxnId="{566E0C4E-AE1A-4B85-9A98-05BD9A4C671E}">
      <dgm:prSet/>
      <dgm:spPr/>
      <dgm:t>
        <a:bodyPr/>
        <a:lstStyle/>
        <a:p>
          <a:endParaRPr lang="en-US"/>
        </a:p>
      </dgm:t>
    </dgm:pt>
    <dgm:pt modelId="{948FD0DC-D1C0-4B09-9B5C-DC88DD69545D}" type="sibTrans" cxnId="{566E0C4E-AE1A-4B85-9A98-05BD9A4C671E}">
      <dgm:prSet/>
      <dgm:spPr/>
      <dgm:t>
        <a:bodyPr/>
        <a:lstStyle/>
        <a:p>
          <a:endParaRPr lang="en-US"/>
        </a:p>
      </dgm:t>
    </dgm:pt>
    <dgm:pt modelId="{DEF35B21-2607-46E5-A549-0B56DD09774A}">
      <dgm:prSet custT="1"/>
      <dgm:spPr/>
      <dgm:t>
        <a:bodyPr/>
        <a:lstStyle/>
        <a:p>
          <a:r>
            <a:rPr lang="en-US" sz="1700" dirty="0"/>
            <a:t>Properly weigh Custom-made v Generic LLMs.</a:t>
          </a:r>
        </a:p>
      </dgm:t>
    </dgm:pt>
    <dgm:pt modelId="{3D07E24C-962F-44E2-BA2B-24D7DBE9A80D}" type="parTrans" cxnId="{38352C54-D508-4E9F-9707-F509641849E5}">
      <dgm:prSet/>
      <dgm:spPr/>
      <dgm:t>
        <a:bodyPr/>
        <a:lstStyle/>
        <a:p>
          <a:endParaRPr lang="en-US"/>
        </a:p>
      </dgm:t>
    </dgm:pt>
    <dgm:pt modelId="{AF3DC5D2-9FB6-4E63-94BF-245BA38EF0AD}" type="sibTrans" cxnId="{38352C54-D508-4E9F-9707-F509641849E5}">
      <dgm:prSet/>
      <dgm:spPr/>
      <dgm:t>
        <a:bodyPr/>
        <a:lstStyle/>
        <a:p>
          <a:endParaRPr lang="en-US"/>
        </a:p>
      </dgm:t>
    </dgm:pt>
    <dgm:pt modelId="{77E4AA48-BECB-4EEC-81C6-E42F7D3D7214}">
      <dgm:prSet custT="1"/>
      <dgm:spPr/>
      <dgm:t>
        <a:bodyPr/>
        <a:lstStyle/>
        <a:p>
          <a:r>
            <a:rPr lang="en-US" sz="1700" dirty="0"/>
            <a:t>Understand LLM capacity varies according to legal task.</a:t>
          </a:r>
        </a:p>
      </dgm:t>
    </dgm:pt>
    <dgm:pt modelId="{ACEC01B7-F21F-4781-980A-3731B6F45E55}" type="parTrans" cxnId="{CEA0395D-1414-4659-9C00-1FF8E9F7FFCD}">
      <dgm:prSet/>
      <dgm:spPr/>
      <dgm:t>
        <a:bodyPr/>
        <a:lstStyle/>
        <a:p>
          <a:endParaRPr lang="en-US"/>
        </a:p>
      </dgm:t>
    </dgm:pt>
    <dgm:pt modelId="{1548518F-1E19-48DF-B781-07288F0B53F3}" type="sibTrans" cxnId="{CEA0395D-1414-4659-9C00-1FF8E9F7FFCD}">
      <dgm:prSet/>
      <dgm:spPr/>
      <dgm:t>
        <a:bodyPr/>
        <a:lstStyle/>
        <a:p>
          <a:endParaRPr lang="en-US"/>
        </a:p>
      </dgm:t>
    </dgm:pt>
    <dgm:pt modelId="{F9A31813-BF06-4DF3-AEC1-445BA3F28534}" type="pres">
      <dgm:prSet presAssocID="{C46EBF3D-34E1-4692-8F85-C193668C282D}" presName="root" presStyleCnt="0">
        <dgm:presLayoutVars>
          <dgm:dir/>
          <dgm:resizeHandles val="exact"/>
        </dgm:presLayoutVars>
      </dgm:prSet>
      <dgm:spPr/>
    </dgm:pt>
    <dgm:pt modelId="{70805F9E-16D2-4478-BD27-41274DDBCD54}" type="pres">
      <dgm:prSet presAssocID="{BF531805-7FF1-4DD5-8EBF-2669D0571266}" presName="compNode" presStyleCnt="0"/>
      <dgm:spPr/>
    </dgm:pt>
    <dgm:pt modelId="{DE5714AA-8E53-426F-9762-E69939CD642E}" type="pres">
      <dgm:prSet presAssocID="{BF531805-7FF1-4DD5-8EBF-2669D057126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ye"/>
        </a:ext>
      </dgm:extLst>
    </dgm:pt>
    <dgm:pt modelId="{55E83A37-A4ED-4A5F-9B01-095AB30E58B0}" type="pres">
      <dgm:prSet presAssocID="{BF531805-7FF1-4DD5-8EBF-2669D0571266}" presName="spaceRect" presStyleCnt="0"/>
      <dgm:spPr/>
    </dgm:pt>
    <dgm:pt modelId="{197CACB4-F631-4E0B-A80E-8659FFDA066C}" type="pres">
      <dgm:prSet presAssocID="{BF531805-7FF1-4DD5-8EBF-2669D0571266}" presName="textRect" presStyleLbl="revTx" presStyleIdx="0" presStyleCnt="3">
        <dgm:presLayoutVars>
          <dgm:chMax val="1"/>
          <dgm:chPref val="1"/>
        </dgm:presLayoutVars>
      </dgm:prSet>
      <dgm:spPr/>
    </dgm:pt>
    <dgm:pt modelId="{79C6D00E-B46F-425A-A63F-6D6FFF7132AD}" type="pres">
      <dgm:prSet presAssocID="{948FD0DC-D1C0-4B09-9B5C-DC88DD69545D}" presName="sibTrans" presStyleCnt="0"/>
      <dgm:spPr/>
    </dgm:pt>
    <dgm:pt modelId="{F225E1F7-7330-4257-8F2A-5B43CCFF2385}" type="pres">
      <dgm:prSet presAssocID="{DEF35B21-2607-46E5-A549-0B56DD09774A}" presName="compNode" presStyleCnt="0"/>
      <dgm:spPr/>
    </dgm:pt>
    <dgm:pt modelId="{BD912213-A356-40F9-BFAA-81B1D2BC108A}" type="pres">
      <dgm:prSet presAssocID="{DEF35B21-2607-46E5-A549-0B56DD09774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nabata Tree"/>
        </a:ext>
      </dgm:extLst>
    </dgm:pt>
    <dgm:pt modelId="{E24287B6-5C61-4144-8A0F-33D0BA1AD60D}" type="pres">
      <dgm:prSet presAssocID="{DEF35B21-2607-46E5-A549-0B56DD09774A}" presName="spaceRect" presStyleCnt="0"/>
      <dgm:spPr/>
    </dgm:pt>
    <dgm:pt modelId="{D389F1AB-2CA8-40A4-B63C-3295DE06B533}" type="pres">
      <dgm:prSet presAssocID="{DEF35B21-2607-46E5-A549-0B56DD09774A}" presName="textRect" presStyleLbl="revTx" presStyleIdx="1" presStyleCnt="3">
        <dgm:presLayoutVars>
          <dgm:chMax val="1"/>
          <dgm:chPref val="1"/>
        </dgm:presLayoutVars>
      </dgm:prSet>
      <dgm:spPr/>
    </dgm:pt>
    <dgm:pt modelId="{8BBF0A33-5502-4DFC-86B7-63664E584226}" type="pres">
      <dgm:prSet presAssocID="{AF3DC5D2-9FB6-4E63-94BF-245BA38EF0AD}" presName="sibTrans" presStyleCnt="0"/>
      <dgm:spPr/>
    </dgm:pt>
    <dgm:pt modelId="{23F6CBB5-8C8F-4A54-9ABC-F0F53C903EEE}" type="pres">
      <dgm:prSet presAssocID="{77E4AA48-BECB-4EEC-81C6-E42F7D3D7214}" presName="compNode" presStyleCnt="0"/>
      <dgm:spPr/>
    </dgm:pt>
    <dgm:pt modelId="{FCCDC119-C979-4861-92BB-FACB2918D891}" type="pres">
      <dgm:prSet presAssocID="{77E4AA48-BECB-4EEC-81C6-E42F7D3D7214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0BB9984D-6E24-40D8-A71F-182EED7B8B81}" type="pres">
      <dgm:prSet presAssocID="{77E4AA48-BECB-4EEC-81C6-E42F7D3D7214}" presName="spaceRect" presStyleCnt="0"/>
      <dgm:spPr/>
    </dgm:pt>
    <dgm:pt modelId="{4082D9E4-ED32-4A4B-B6DF-987C16DB78E8}" type="pres">
      <dgm:prSet presAssocID="{77E4AA48-BECB-4EEC-81C6-E42F7D3D7214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5B475222-A291-490F-86D5-A7A521923819}" type="presOf" srcId="{77E4AA48-BECB-4EEC-81C6-E42F7D3D7214}" destId="{4082D9E4-ED32-4A4B-B6DF-987C16DB78E8}" srcOrd="0" destOrd="0" presId="urn:microsoft.com/office/officeart/2018/2/layout/IconLabelList"/>
    <dgm:cxn modelId="{7FD8212C-3207-4E6A-8DD3-B3E13C130AA1}" type="presOf" srcId="{C46EBF3D-34E1-4692-8F85-C193668C282D}" destId="{F9A31813-BF06-4DF3-AEC1-445BA3F28534}" srcOrd="0" destOrd="0" presId="urn:microsoft.com/office/officeart/2018/2/layout/IconLabelList"/>
    <dgm:cxn modelId="{CEA0395D-1414-4659-9C00-1FF8E9F7FFCD}" srcId="{C46EBF3D-34E1-4692-8F85-C193668C282D}" destId="{77E4AA48-BECB-4EEC-81C6-E42F7D3D7214}" srcOrd="2" destOrd="0" parTransId="{ACEC01B7-F21F-4781-980A-3731B6F45E55}" sibTransId="{1548518F-1E19-48DF-B781-07288F0B53F3}"/>
    <dgm:cxn modelId="{566E0C4E-AE1A-4B85-9A98-05BD9A4C671E}" srcId="{C46EBF3D-34E1-4692-8F85-C193668C282D}" destId="{BF531805-7FF1-4DD5-8EBF-2669D0571266}" srcOrd="0" destOrd="0" parTransId="{744BABA3-7E70-4C00-B1E8-C5F52B79E874}" sibTransId="{948FD0DC-D1C0-4B09-9B5C-DC88DD69545D}"/>
    <dgm:cxn modelId="{38352C54-D508-4E9F-9707-F509641849E5}" srcId="{C46EBF3D-34E1-4692-8F85-C193668C282D}" destId="{DEF35B21-2607-46E5-A549-0B56DD09774A}" srcOrd="1" destOrd="0" parTransId="{3D07E24C-962F-44E2-BA2B-24D7DBE9A80D}" sibTransId="{AF3DC5D2-9FB6-4E63-94BF-245BA38EF0AD}"/>
    <dgm:cxn modelId="{CC6A6D57-1057-43B3-92C1-C16682428F1F}" type="presOf" srcId="{DEF35B21-2607-46E5-A549-0B56DD09774A}" destId="{D389F1AB-2CA8-40A4-B63C-3295DE06B533}" srcOrd="0" destOrd="0" presId="urn:microsoft.com/office/officeart/2018/2/layout/IconLabelList"/>
    <dgm:cxn modelId="{34205AFD-231F-4C39-ADDD-E5216643FD2E}" type="presOf" srcId="{BF531805-7FF1-4DD5-8EBF-2669D0571266}" destId="{197CACB4-F631-4E0B-A80E-8659FFDA066C}" srcOrd="0" destOrd="0" presId="urn:microsoft.com/office/officeart/2018/2/layout/IconLabelList"/>
    <dgm:cxn modelId="{C8E453A5-9F79-469A-8D42-8556F921C6C0}" type="presParOf" srcId="{F9A31813-BF06-4DF3-AEC1-445BA3F28534}" destId="{70805F9E-16D2-4478-BD27-41274DDBCD54}" srcOrd="0" destOrd="0" presId="urn:microsoft.com/office/officeart/2018/2/layout/IconLabelList"/>
    <dgm:cxn modelId="{6A562AF5-A284-493D-8F58-E21BEF61D5DF}" type="presParOf" srcId="{70805F9E-16D2-4478-BD27-41274DDBCD54}" destId="{DE5714AA-8E53-426F-9762-E69939CD642E}" srcOrd="0" destOrd="0" presId="urn:microsoft.com/office/officeart/2018/2/layout/IconLabelList"/>
    <dgm:cxn modelId="{C593B9E1-E157-45BA-B088-6CA0E4213F56}" type="presParOf" srcId="{70805F9E-16D2-4478-BD27-41274DDBCD54}" destId="{55E83A37-A4ED-4A5F-9B01-095AB30E58B0}" srcOrd="1" destOrd="0" presId="urn:microsoft.com/office/officeart/2018/2/layout/IconLabelList"/>
    <dgm:cxn modelId="{F053AE7F-C5C1-4662-9E2A-86AA42C840A6}" type="presParOf" srcId="{70805F9E-16D2-4478-BD27-41274DDBCD54}" destId="{197CACB4-F631-4E0B-A80E-8659FFDA066C}" srcOrd="2" destOrd="0" presId="urn:microsoft.com/office/officeart/2018/2/layout/IconLabelList"/>
    <dgm:cxn modelId="{10B85F39-3F77-4AA5-8FEA-B7F071F4DB59}" type="presParOf" srcId="{F9A31813-BF06-4DF3-AEC1-445BA3F28534}" destId="{79C6D00E-B46F-425A-A63F-6D6FFF7132AD}" srcOrd="1" destOrd="0" presId="urn:microsoft.com/office/officeart/2018/2/layout/IconLabelList"/>
    <dgm:cxn modelId="{B48DF8EF-1AE8-4296-BAD7-8461652B6B58}" type="presParOf" srcId="{F9A31813-BF06-4DF3-AEC1-445BA3F28534}" destId="{F225E1F7-7330-4257-8F2A-5B43CCFF2385}" srcOrd="2" destOrd="0" presId="urn:microsoft.com/office/officeart/2018/2/layout/IconLabelList"/>
    <dgm:cxn modelId="{BCD36D46-7840-4DA4-B41E-6444A4A71BB8}" type="presParOf" srcId="{F225E1F7-7330-4257-8F2A-5B43CCFF2385}" destId="{BD912213-A356-40F9-BFAA-81B1D2BC108A}" srcOrd="0" destOrd="0" presId="urn:microsoft.com/office/officeart/2018/2/layout/IconLabelList"/>
    <dgm:cxn modelId="{1AC6306D-86D6-4BEB-8B31-8B2AF89C0668}" type="presParOf" srcId="{F225E1F7-7330-4257-8F2A-5B43CCFF2385}" destId="{E24287B6-5C61-4144-8A0F-33D0BA1AD60D}" srcOrd="1" destOrd="0" presId="urn:microsoft.com/office/officeart/2018/2/layout/IconLabelList"/>
    <dgm:cxn modelId="{C7F4388E-16D7-4F39-80C6-DA7C571E6AE6}" type="presParOf" srcId="{F225E1F7-7330-4257-8F2A-5B43CCFF2385}" destId="{D389F1AB-2CA8-40A4-B63C-3295DE06B533}" srcOrd="2" destOrd="0" presId="urn:microsoft.com/office/officeart/2018/2/layout/IconLabelList"/>
    <dgm:cxn modelId="{5D91977A-E55F-4A2D-9C77-DF71CF30F6B5}" type="presParOf" srcId="{F9A31813-BF06-4DF3-AEC1-445BA3F28534}" destId="{8BBF0A33-5502-4DFC-86B7-63664E584226}" srcOrd="3" destOrd="0" presId="urn:microsoft.com/office/officeart/2018/2/layout/IconLabelList"/>
    <dgm:cxn modelId="{3CCEC7FE-F8F0-44A1-9101-065F47A50ED5}" type="presParOf" srcId="{F9A31813-BF06-4DF3-AEC1-445BA3F28534}" destId="{23F6CBB5-8C8F-4A54-9ABC-F0F53C903EEE}" srcOrd="4" destOrd="0" presId="urn:microsoft.com/office/officeart/2018/2/layout/IconLabelList"/>
    <dgm:cxn modelId="{CF158346-61D1-416E-9F2B-B0B62E8B7F68}" type="presParOf" srcId="{23F6CBB5-8C8F-4A54-9ABC-F0F53C903EEE}" destId="{FCCDC119-C979-4861-92BB-FACB2918D891}" srcOrd="0" destOrd="0" presId="urn:microsoft.com/office/officeart/2018/2/layout/IconLabelList"/>
    <dgm:cxn modelId="{7CB062FF-903C-4D59-AB7C-8F5853A390E9}" type="presParOf" srcId="{23F6CBB5-8C8F-4A54-9ABC-F0F53C903EEE}" destId="{0BB9984D-6E24-40D8-A71F-182EED7B8B81}" srcOrd="1" destOrd="0" presId="urn:microsoft.com/office/officeart/2018/2/layout/IconLabelList"/>
    <dgm:cxn modelId="{79F51492-4D4D-4FC6-9CD3-A34086223E2F}" type="presParOf" srcId="{23F6CBB5-8C8F-4A54-9ABC-F0F53C903EEE}" destId="{4082D9E4-ED32-4A4B-B6DF-987C16DB78E8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1F6743-8D59-4F2B-966E-373DD7EE8D92}">
      <dsp:nvSpPr>
        <dsp:cNvPr id="0" name=""/>
        <dsp:cNvSpPr/>
      </dsp:nvSpPr>
      <dsp:spPr>
        <a:xfrm>
          <a:off x="0" y="706671"/>
          <a:ext cx="3073451" cy="195164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EBF4F4-0B88-4AB1-B560-C2CA75D2E851}">
      <dsp:nvSpPr>
        <dsp:cNvPr id="0" name=""/>
        <dsp:cNvSpPr/>
      </dsp:nvSpPr>
      <dsp:spPr>
        <a:xfrm>
          <a:off x="341494" y="1031091"/>
          <a:ext cx="3073451" cy="195164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Emergence of LLMs</a:t>
          </a:r>
        </a:p>
      </dsp:txBody>
      <dsp:txXfrm>
        <a:off x="398656" y="1088253"/>
        <a:ext cx="2959127" cy="1837317"/>
      </dsp:txXfrm>
    </dsp:sp>
    <dsp:sp modelId="{1539624A-3505-4150-B169-35D7C6F78C68}">
      <dsp:nvSpPr>
        <dsp:cNvPr id="0" name=""/>
        <dsp:cNvSpPr/>
      </dsp:nvSpPr>
      <dsp:spPr>
        <a:xfrm>
          <a:off x="3756441" y="706671"/>
          <a:ext cx="3073451" cy="195164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F5546D-33FF-46BE-BA5E-0AB638C435BC}">
      <dsp:nvSpPr>
        <dsp:cNvPr id="0" name=""/>
        <dsp:cNvSpPr/>
      </dsp:nvSpPr>
      <dsp:spPr>
        <a:xfrm>
          <a:off x="4097935" y="1031091"/>
          <a:ext cx="3073451" cy="195164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Slow adoption by Legal Professionals </a:t>
          </a:r>
        </a:p>
      </dsp:txBody>
      <dsp:txXfrm>
        <a:off x="4155097" y="1088253"/>
        <a:ext cx="2959127" cy="1837317"/>
      </dsp:txXfrm>
    </dsp:sp>
    <dsp:sp modelId="{21CD6938-B666-45FA-93E6-DB6C7F622B2B}">
      <dsp:nvSpPr>
        <dsp:cNvPr id="0" name=""/>
        <dsp:cNvSpPr/>
      </dsp:nvSpPr>
      <dsp:spPr>
        <a:xfrm>
          <a:off x="7512882" y="706671"/>
          <a:ext cx="3073451" cy="195164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2121D0-5143-49FD-932F-8F5B980F7987}">
      <dsp:nvSpPr>
        <dsp:cNvPr id="0" name=""/>
        <dsp:cNvSpPr/>
      </dsp:nvSpPr>
      <dsp:spPr>
        <a:xfrm>
          <a:off x="7854377" y="1031091"/>
          <a:ext cx="3073451" cy="195164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Limited trust in LLMs for legal work </a:t>
          </a:r>
        </a:p>
      </dsp:txBody>
      <dsp:txXfrm>
        <a:off x="7911539" y="1088253"/>
        <a:ext cx="2959127" cy="18373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73215C-D82D-412B-8020-FE356B854F6A}">
      <dsp:nvSpPr>
        <dsp:cNvPr id="0" name=""/>
        <dsp:cNvSpPr/>
      </dsp:nvSpPr>
      <dsp:spPr>
        <a:xfrm>
          <a:off x="562927" y="536506"/>
          <a:ext cx="1445998" cy="1445998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134209-66D8-4230-8F3F-3D20C946823E}">
      <dsp:nvSpPr>
        <dsp:cNvPr id="0" name=""/>
        <dsp:cNvSpPr/>
      </dsp:nvSpPr>
      <dsp:spPr>
        <a:xfrm>
          <a:off x="871091" y="844670"/>
          <a:ext cx="829671" cy="82967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0E175E-A032-438A-9175-CB49A0D340D7}">
      <dsp:nvSpPr>
        <dsp:cNvPr id="0" name=""/>
        <dsp:cNvSpPr/>
      </dsp:nvSpPr>
      <dsp:spPr>
        <a:xfrm>
          <a:off x="100682" y="24328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 cap="none" dirty="0"/>
            <a:t>Bespoke LLMs tailored to legal work- cocounsel, </a:t>
          </a:r>
          <a:r>
            <a:rPr lang="en-US" sz="1700" kern="1200" cap="none" dirty="0" err="1"/>
            <a:t>Lexis+AI</a:t>
          </a:r>
          <a:r>
            <a:rPr lang="en-US" sz="1700" kern="1200" cap="none" dirty="0"/>
            <a:t>, Vincent AI.</a:t>
          </a:r>
        </a:p>
      </dsp:txBody>
      <dsp:txXfrm>
        <a:off x="100682" y="2432898"/>
        <a:ext cx="2370489" cy="720000"/>
      </dsp:txXfrm>
    </dsp:sp>
    <dsp:sp modelId="{C649B8DD-2F07-4A9E-9160-CEF1E9F9E9EB}">
      <dsp:nvSpPr>
        <dsp:cNvPr id="0" name=""/>
        <dsp:cNvSpPr/>
      </dsp:nvSpPr>
      <dsp:spPr>
        <a:xfrm>
          <a:off x="3348252" y="536506"/>
          <a:ext cx="1445998" cy="1445998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F9B5B5-B393-4F75-94B3-E9882CFF211B}">
      <dsp:nvSpPr>
        <dsp:cNvPr id="0" name=""/>
        <dsp:cNvSpPr/>
      </dsp:nvSpPr>
      <dsp:spPr>
        <a:xfrm>
          <a:off x="3656416" y="844670"/>
          <a:ext cx="829671" cy="82967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658E3D-73CB-4CDC-8B18-4AA615099171}">
      <dsp:nvSpPr>
        <dsp:cNvPr id="0" name=""/>
        <dsp:cNvSpPr/>
      </dsp:nvSpPr>
      <dsp:spPr>
        <a:xfrm>
          <a:off x="2886007" y="24328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 cap="none" dirty="0"/>
            <a:t>Mixed initial reaction to LLMs by legal professionals.</a:t>
          </a:r>
        </a:p>
      </dsp:txBody>
      <dsp:txXfrm>
        <a:off x="2886007" y="2432898"/>
        <a:ext cx="2370489" cy="720000"/>
      </dsp:txXfrm>
    </dsp:sp>
    <dsp:sp modelId="{F9829825-3486-4D99-B7CD-601E7497DD3E}">
      <dsp:nvSpPr>
        <dsp:cNvPr id="0" name=""/>
        <dsp:cNvSpPr/>
      </dsp:nvSpPr>
      <dsp:spPr>
        <a:xfrm>
          <a:off x="6133577" y="536506"/>
          <a:ext cx="1445998" cy="1445998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83CDCE-4313-40D8-9D7E-086F922399DD}">
      <dsp:nvSpPr>
        <dsp:cNvPr id="0" name=""/>
        <dsp:cNvSpPr/>
      </dsp:nvSpPr>
      <dsp:spPr>
        <a:xfrm>
          <a:off x="6441741" y="844670"/>
          <a:ext cx="829671" cy="82967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64BD3A-FCD7-4800-84E8-A9AD20174FE1}">
      <dsp:nvSpPr>
        <dsp:cNvPr id="0" name=""/>
        <dsp:cNvSpPr/>
      </dsp:nvSpPr>
      <dsp:spPr>
        <a:xfrm>
          <a:off x="5671332" y="24328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 cap="none" dirty="0"/>
            <a:t>Early surveys suggested high potential or actual usage.</a:t>
          </a:r>
        </a:p>
      </dsp:txBody>
      <dsp:txXfrm>
        <a:off x="5671332" y="2432898"/>
        <a:ext cx="2370489" cy="720000"/>
      </dsp:txXfrm>
    </dsp:sp>
    <dsp:sp modelId="{75203BEF-29F2-4F32-B2FF-F1814E6A038F}">
      <dsp:nvSpPr>
        <dsp:cNvPr id="0" name=""/>
        <dsp:cNvSpPr/>
      </dsp:nvSpPr>
      <dsp:spPr>
        <a:xfrm>
          <a:off x="8918902" y="536506"/>
          <a:ext cx="1445998" cy="1445998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1DA314-DDD6-4155-8CC5-6D5FEA5E0426}">
      <dsp:nvSpPr>
        <dsp:cNvPr id="0" name=""/>
        <dsp:cNvSpPr/>
      </dsp:nvSpPr>
      <dsp:spPr>
        <a:xfrm>
          <a:off x="9227066" y="844670"/>
          <a:ext cx="829671" cy="82967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BC29B8-E4BE-45AF-BB11-5B116224D93F}">
      <dsp:nvSpPr>
        <dsp:cNvPr id="0" name=""/>
        <dsp:cNvSpPr/>
      </dsp:nvSpPr>
      <dsp:spPr>
        <a:xfrm>
          <a:off x="8456657" y="24328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 cap="none" dirty="0"/>
            <a:t>Concerns around accuracy, confidentiality, privacy and security </a:t>
          </a:r>
        </a:p>
      </dsp:txBody>
      <dsp:txXfrm>
        <a:off x="8456657" y="2432898"/>
        <a:ext cx="2370489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945CC8-D24E-4701-8FF0-FF15E8F306F0}">
      <dsp:nvSpPr>
        <dsp:cNvPr id="0" name=""/>
        <dsp:cNvSpPr/>
      </dsp:nvSpPr>
      <dsp:spPr>
        <a:xfrm>
          <a:off x="2250914" y="296402"/>
          <a:ext cx="2196000" cy="219600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0E9055-AD95-4CE1-9F8C-35510A507B2F}">
      <dsp:nvSpPr>
        <dsp:cNvPr id="0" name=""/>
        <dsp:cNvSpPr/>
      </dsp:nvSpPr>
      <dsp:spPr>
        <a:xfrm>
          <a:off x="2718914" y="764402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0FF76E-C65D-47F6-8544-B4831ED84B3C}">
      <dsp:nvSpPr>
        <dsp:cNvPr id="0" name=""/>
        <dsp:cNvSpPr/>
      </dsp:nvSpPr>
      <dsp:spPr>
        <a:xfrm>
          <a:off x="1548914" y="3176402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 cap="none" dirty="0"/>
            <a:t>Evolution in attitude since the latter part of 2023.</a:t>
          </a:r>
        </a:p>
      </dsp:txBody>
      <dsp:txXfrm>
        <a:off x="1548914" y="3176402"/>
        <a:ext cx="3600000" cy="720000"/>
      </dsp:txXfrm>
    </dsp:sp>
    <dsp:sp modelId="{C75C2046-9016-44C6-8FB2-7D484DE87078}">
      <dsp:nvSpPr>
        <dsp:cNvPr id="0" name=""/>
        <dsp:cNvSpPr/>
      </dsp:nvSpPr>
      <dsp:spPr>
        <a:xfrm>
          <a:off x="6480914" y="296402"/>
          <a:ext cx="2196000" cy="219600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A03D03-CF52-437A-A953-25A5337B8BE6}">
      <dsp:nvSpPr>
        <dsp:cNvPr id="0" name=""/>
        <dsp:cNvSpPr/>
      </dsp:nvSpPr>
      <dsp:spPr>
        <a:xfrm>
          <a:off x="6948914" y="764402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AF77C6-A5D7-42E8-A4F1-2CF699E7E43F}">
      <dsp:nvSpPr>
        <dsp:cNvPr id="0" name=""/>
        <dsp:cNvSpPr/>
      </dsp:nvSpPr>
      <dsp:spPr>
        <a:xfrm>
          <a:off x="5778914" y="3176402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 cap="none" dirty="0"/>
            <a:t>Reduction in proportion of professionals with no intent of using LLMs</a:t>
          </a:r>
          <a:r>
            <a:rPr lang="en-US" sz="1700" kern="1200" dirty="0"/>
            <a:t>.</a:t>
          </a:r>
        </a:p>
      </dsp:txBody>
      <dsp:txXfrm>
        <a:off x="5778914" y="3176402"/>
        <a:ext cx="3600000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76CAB8-F6EF-43DB-AB4E-007A00709F9D}">
      <dsp:nvSpPr>
        <dsp:cNvPr id="0" name=""/>
        <dsp:cNvSpPr/>
      </dsp:nvSpPr>
      <dsp:spPr>
        <a:xfrm>
          <a:off x="718664" y="453902"/>
          <a:ext cx="1955812" cy="195581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DE5E2A-4CAB-4D05-B28C-BDE9F155D503}">
      <dsp:nvSpPr>
        <dsp:cNvPr id="0" name=""/>
        <dsp:cNvSpPr/>
      </dsp:nvSpPr>
      <dsp:spPr>
        <a:xfrm>
          <a:off x="1135476" y="870714"/>
          <a:ext cx="1122187" cy="11221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ADC06E-498E-435E-883B-80EB2F576BAB}">
      <dsp:nvSpPr>
        <dsp:cNvPr id="0" name=""/>
        <dsp:cNvSpPr/>
      </dsp:nvSpPr>
      <dsp:spPr>
        <a:xfrm>
          <a:off x="93445" y="3018902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kern="1200" cap="none" dirty="0"/>
            <a:t>Ethical considerations.</a:t>
          </a:r>
        </a:p>
      </dsp:txBody>
      <dsp:txXfrm>
        <a:off x="93445" y="3018902"/>
        <a:ext cx="3206250" cy="720000"/>
      </dsp:txXfrm>
    </dsp:sp>
    <dsp:sp modelId="{6A1EFA19-25DF-4007-B156-BB7E0C526376}">
      <dsp:nvSpPr>
        <dsp:cNvPr id="0" name=""/>
        <dsp:cNvSpPr/>
      </dsp:nvSpPr>
      <dsp:spPr>
        <a:xfrm>
          <a:off x="4486008" y="453902"/>
          <a:ext cx="1955812" cy="195581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3B38DB-D86D-46D2-B1DB-7193C115A806}">
      <dsp:nvSpPr>
        <dsp:cNvPr id="0" name=""/>
        <dsp:cNvSpPr/>
      </dsp:nvSpPr>
      <dsp:spPr>
        <a:xfrm>
          <a:off x="4902820" y="870714"/>
          <a:ext cx="1122187" cy="11221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ABB260-0C28-418C-AE11-8BEB58C107E6}">
      <dsp:nvSpPr>
        <dsp:cNvPr id="0" name=""/>
        <dsp:cNvSpPr/>
      </dsp:nvSpPr>
      <dsp:spPr>
        <a:xfrm>
          <a:off x="3860789" y="3018902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kern="1200" cap="none" dirty="0"/>
            <a:t>Conservative nature of the legal profession. </a:t>
          </a:r>
        </a:p>
      </dsp:txBody>
      <dsp:txXfrm>
        <a:off x="3860789" y="3018902"/>
        <a:ext cx="3206250" cy="720000"/>
      </dsp:txXfrm>
    </dsp:sp>
    <dsp:sp modelId="{0748A1C3-9DF8-4CF9-8A73-DA96563AA7AD}">
      <dsp:nvSpPr>
        <dsp:cNvPr id="0" name=""/>
        <dsp:cNvSpPr/>
      </dsp:nvSpPr>
      <dsp:spPr>
        <a:xfrm>
          <a:off x="8253352" y="453902"/>
          <a:ext cx="1955812" cy="195581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DF53DA-2678-4E03-B853-FF7A6967D1C8}">
      <dsp:nvSpPr>
        <dsp:cNvPr id="0" name=""/>
        <dsp:cNvSpPr/>
      </dsp:nvSpPr>
      <dsp:spPr>
        <a:xfrm>
          <a:off x="8670164" y="870714"/>
          <a:ext cx="1122187" cy="11221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5BA6BA-FA66-4FB3-8E99-6F0A06D90D5A}">
      <dsp:nvSpPr>
        <dsp:cNvPr id="0" name=""/>
        <dsp:cNvSpPr/>
      </dsp:nvSpPr>
      <dsp:spPr>
        <a:xfrm>
          <a:off x="7628133" y="3018902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kern="1200" cap="none" dirty="0"/>
            <a:t>Threat to the billable hour. </a:t>
          </a:r>
        </a:p>
      </dsp:txBody>
      <dsp:txXfrm>
        <a:off x="7628133" y="3018902"/>
        <a:ext cx="3206250" cy="720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B358F1-CFED-4545-A0B7-BA97362B5A58}">
      <dsp:nvSpPr>
        <dsp:cNvPr id="0" name=""/>
        <dsp:cNvSpPr/>
      </dsp:nvSpPr>
      <dsp:spPr>
        <a:xfrm>
          <a:off x="752566" y="899706"/>
          <a:ext cx="1066720" cy="10667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861A04-6706-4341-A416-1FBFD270317B}">
      <dsp:nvSpPr>
        <dsp:cNvPr id="0" name=""/>
        <dsp:cNvSpPr/>
      </dsp:nvSpPr>
      <dsp:spPr>
        <a:xfrm>
          <a:off x="100682" y="2325598"/>
          <a:ext cx="2370489" cy="96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Onus on lawyers to understand the limitations and risks associated with LLMs.</a:t>
          </a:r>
        </a:p>
      </dsp:txBody>
      <dsp:txXfrm>
        <a:off x="100682" y="2325598"/>
        <a:ext cx="2370489" cy="967500"/>
      </dsp:txXfrm>
    </dsp:sp>
    <dsp:sp modelId="{BA1E5110-5B5B-4F52-A182-8A3108275DA5}">
      <dsp:nvSpPr>
        <dsp:cNvPr id="0" name=""/>
        <dsp:cNvSpPr/>
      </dsp:nvSpPr>
      <dsp:spPr>
        <a:xfrm>
          <a:off x="3537891" y="899706"/>
          <a:ext cx="1066720" cy="10667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361B6E-F271-4C78-A89C-CFA7F8D15E38}">
      <dsp:nvSpPr>
        <dsp:cNvPr id="0" name=""/>
        <dsp:cNvSpPr/>
      </dsp:nvSpPr>
      <dsp:spPr>
        <a:xfrm>
          <a:off x="2886007" y="2325598"/>
          <a:ext cx="2370489" cy="96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The need to balance tradition with innovation.</a:t>
          </a:r>
        </a:p>
      </dsp:txBody>
      <dsp:txXfrm>
        <a:off x="2886007" y="2325598"/>
        <a:ext cx="2370489" cy="967500"/>
      </dsp:txXfrm>
    </dsp:sp>
    <dsp:sp modelId="{E8E8799C-2762-4253-B472-DED30CA2EC2D}">
      <dsp:nvSpPr>
        <dsp:cNvPr id="0" name=""/>
        <dsp:cNvSpPr/>
      </dsp:nvSpPr>
      <dsp:spPr>
        <a:xfrm>
          <a:off x="6323216" y="899706"/>
          <a:ext cx="1066720" cy="106672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E2DF16-5B71-49D4-84EC-34E96E8853E4}">
      <dsp:nvSpPr>
        <dsp:cNvPr id="0" name=""/>
        <dsp:cNvSpPr/>
      </dsp:nvSpPr>
      <dsp:spPr>
        <a:xfrm>
          <a:off x="5671332" y="2325598"/>
          <a:ext cx="2370489" cy="96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Recognize the potential of LLMs to optimize workflows.</a:t>
          </a:r>
        </a:p>
      </dsp:txBody>
      <dsp:txXfrm>
        <a:off x="5671332" y="2325598"/>
        <a:ext cx="2370489" cy="967500"/>
      </dsp:txXfrm>
    </dsp:sp>
    <dsp:sp modelId="{E20F1FDD-B416-46F7-BA8F-C19B3D5A5868}">
      <dsp:nvSpPr>
        <dsp:cNvPr id="0" name=""/>
        <dsp:cNvSpPr/>
      </dsp:nvSpPr>
      <dsp:spPr>
        <a:xfrm>
          <a:off x="9108541" y="899706"/>
          <a:ext cx="1066720" cy="106672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7472DD-786E-4281-8CC9-BCC27F1FD65F}">
      <dsp:nvSpPr>
        <dsp:cNvPr id="0" name=""/>
        <dsp:cNvSpPr/>
      </dsp:nvSpPr>
      <dsp:spPr>
        <a:xfrm>
          <a:off x="8456657" y="2325598"/>
          <a:ext cx="2370489" cy="96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Move towards a new value-based pricing model.</a:t>
          </a:r>
        </a:p>
      </dsp:txBody>
      <dsp:txXfrm>
        <a:off x="8456657" y="2325598"/>
        <a:ext cx="2370489" cy="9675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5714AA-8E53-426F-9762-E69939CD642E}">
      <dsp:nvSpPr>
        <dsp:cNvPr id="0" name=""/>
        <dsp:cNvSpPr/>
      </dsp:nvSpPr>
      <dsp:spPr>
        <a:xfrm>
          <a:off x="947201" y="818755"/>
          <a:ext cx="1451800" cy="14518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7CACB4-F631-4E0B-A80E-8659FFDA066C}">
      <dsp:nvSpPr>
        <dsp:cNvPr id="0" name=""/>
        <dsp:cNvSpPr/>
      </dsp:nvSpPr>
      <dsp:spPr>
        <a:xfrm>
          <a:off x="59990" y="2654049"/>
          <a:ext cx="322622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Properly contextualize the role of LLMs as assistants.</a:t>
          </a:r>
        </a:p>
      </dsp:txBody>
      <dsp:txXfrm>
        <a:off x="59990" y="2654049"/>
        <a:ext cx="3226223" cy="720000"/>
      </dsp:txXfrm>
    </dsp:sp>
    <dsp:sp modelId="{BD912213-A356-40F9-BFAA-81B1D2BC108A}">
      <dsp:nvSpPr>
        <dsp:cNvPr id="0" name=""/>
        <dsp:cNvSpPr/>
      </dsp:nvSpPr>
      <dsp:spPr>
        <a:xfrm>
          <a:off x="4738014" y="818755"/>
          <a:ext cx="1451800" cy="14518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89F1AB-2CA8-40A4-B63C-3295DE06B533}">
      <dsp:nvSpPr>
        <dsp:cNvPr id="0" name=""/>
        <dsp:cNvSpPr/>
      </dsp:nvSpPr>
      <dsp:spPr>
        <a:xfrm>
          <a:off x="3850802" y="2654049"/>
          <a:ext cx="322622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Properly weigh Custom-made v Generic LLMs.</a:t>
          </a:r>
        </a:p>
      </dsp:txBody>
      <dsp:txXfrm>
        <a:off x="3850802" y="2654049"/>
        <a:ext cx="3226223" cy="720000"/>
      </dsp:txXfrm>
    </dsp:sp>
    <dsp:sp modelId="{FCCDC119-C979-4861-92BB-FACB2918D891}">
      <dsp:nvSpPr>
        <dsp:cNvPr id="0" name=""/>
        <dsp:cNvSpPr/>
      </dsp:nvSpPr>
      <dsp:spPr>
        <a:xfrm>
          <a:off x="8528826" y="818755"/>
          <a:ext cx="1451800" cy="14518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82D9E4-ED32-4A4B-B6DF-987C16DB78E8}">
      <dsp:nvSpPr>
        <dsp:cNvPr id="0" name=""/>
        <dsp:cNvSpPr/>
      </dsp:nvSpPr>
      <dsp:spPr>
        <a:xfrm>
          <a:off x="7641615" y="2654049"/>
          <a:ext cx="322622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Understand LLM capacity varies according to legal task.</a:t>
          </a:r>
        </a:p>
      </dsp:txBody>
      <dsp:txXfrm>
        <a:off x="7641615" y="2654049"/>
        <a:ext cx="3226223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C98CD-5A30-8025-567B-5F82F13938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868664-6741-8C86-04F0-849B87A1D0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ADF345-EC63-7535-4876-D27EA8933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1994-03D6-4E13-9D59-7DCF30A84E39}" type="datetimeFigureOut">
              <a:rPr lang="en-US" smtClean="0"/>
              <a:t>07/22/2024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650DD-8F98-261B-5189-E97E61AD9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18BCEA-8E45-D40D-D74E-91D3883E7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FA2B-F60E-4DA0-A15F-E8CD77F4F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230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DDF91-B6F3-8D8A-F44F-1BBD7460A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AB9BEC-859E-9FF6-6CA2-5E7E4B9877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EBD5E3-8BE6-88AE-6B96-F998D6C60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1994-03D6-4E13-9D59-7DCF30A84E39}" type="datetimeFigureOut">
              <a:rPr lang="en-US" smtClean="0"/>
              <a:t>07/22/2024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48372C-1EB7-B84F-B847-37E9D3F5A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61ADAC-3B3F-7394-3070-228C58A58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FA2B-F60E-4DA0-A15F-E8CD77F4F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242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112A48-E1F1-6ACA-EC81-D08B17D17F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EF3B7C-67C4-E457-9861-04269F512A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59C44C-8361-F8E6-3D46-B4E4235EB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1994-03D6-4E13-9D59-7DCF30A84E39}" type="datetimeFigureOut">
              <a:rPr lang="en-US" smtClean="0"/>
              <a:t>07/22/2024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EA511-CB15-30CC-4F1C-6DC10CC88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8B191D-7955-014A-14F5-6CD40175C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FA2B-F60E-4DA0-A15F-E8CD77F4F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447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FAA8C-6995-E601-0552-D6571EAE6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26ABB3-3996-D605-6A19-705DBE0D4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8739CC-1505-DA39-DF71-D33AFFDE0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1994-03D6-4E13-9D59-7DCF30A84E39}" type="datetimeFigureOut">
              <a:rPr lang="en-US" smtClean="0"/>
              <a:t>07/22/2024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27C74B-85EC-BB89-2A26-B3544A029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EA4BFD-9A96-4AC9-3252-EB50FF3FE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FA2B-F60E-4DA0-A15F-E8CD77F4F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388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4E24F-159B-1CCF-870A-C04595AF4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158BE4-398B-591F-1FC8-4B7F841F63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93112E-9208-9553-675D-E4B110E5B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1994-03D6-4E13-9D59-7DCF30A84E39}" type="datetimeFigureOut">
              <a:rPr lang="en-US" smtClean="0"/>
              <a:t>07/22/2024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8C2535-C341-0178-0CF4-8E80B1F2F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57B3C-2D2C-80BE-77D8-C4ED629BE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FA2B-F60E-4DA0-A15F-E8CD77F4F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283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26235-C0B5-7ADB-E545-328610BD5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FA38B-36BB-297B-6FDA-8747DA337D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FF4C39-6623-402E-D75D-136BFCA974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5B3E67-2D76-C036-1E7D-066F8C8DF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1994-03D6-4E13-9D59-7DCF30A84E39}" type="datetimeFigureOut">
              <a:rPr lang="en-US" smtClean="0"/>
              <a:t>07/22/2024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21D8B0-32CC-8A88-49F2-CC7BA9C71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51C476-50D3-5DE8-D8EF-BE1534C22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FA2B-F60E-4DA0-A15F-E8CD77F4F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445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E096F-01C3-7C92-B965-3E128686E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618DB7-D198-1C01-E4B0-D1E1B350B7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5624AA-C534-7397-CFF2-F8C7B1611D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9D7D2D-9168-9A60-7388-1D20A90E68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C168CD-7547-C7FE-EE80-42081D738B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B5A8AE-523C-D5C0-D348-07073DF7C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1994-03D6-4E13-9D59-7DCF30A84E39}" type="datetimeFigureOut">
              <a:rPr lang="en-US" smtClean="0"/>
              <a:t>07/22/2024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7137CD-8AA8-C01E-5388-D15B7CC4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A644D8-158B-1DE3-2505-E6B2E303B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FA2B-F60E-4DA0-A15F-E8CD77F4F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068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F4F16-62A9-0687-0701-985E8A6F8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579F0A-8D4E-5722-327C-16EAA40F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1994-03D6-4E13-9D59-7DCF30A84E39}" type="datetimeFigureOut">
              <a:rPr lang="en-US" smtClean="0"/>
              <a:t>07/22/2024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5A6D04-FE19-0634-B5E8-1AF254942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B7F582-FC72-1839-479B-090DE8188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FA2B-F60E-4DA0-A15F-E8CD77F4F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592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98C44B-1AA0-37F6-EC74-A6E482375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1994-03D6-4E13-9D59-7DCF30A84E39}" type="datetimeFigureOut">
              <a:rPr lang="en-US" smtClean="0"/>
              <a:t>07/22/2024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46FA6D-7272-3210-8906-A4AF1F16D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66B4A1-99A0-C6F1-104B-F65BDE057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FA2B-F60E-4DA0-A15F-E8CD77F4F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121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7F131-5CC1-2D1C-903B-456039B3B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F5633-A62E-BCF8-97C9-D7D254709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01738A-E15E-DAE0-950B-4AD56F05F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BB73D0-97CB-BBE2-7A9C-0786A0ACB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1994-03D6-4E13-9D59-7DCF30A84E39}" type="datetimeFigureOut">
              <a:rPr lang="en-US" smtClean="0"/>
              <a:t>07/22/2024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E0DA5A-B3B9-8685-D783-36253362E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C8BB47-605E-5F3A-93AA-3A608C78D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FA2B-F60E-4DA0-A15F-E8CD77F4F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7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FE324-5BDB-3E52-AA5B-C09F8C846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12E1BE-F0C7-986B-0271-DA2C833352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70DF1A-947B-B08C-30C9-A2CC715AB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6613E3-8D38-1D6A-2393-52454152A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1994-03D6-4E13-9D59-7DCF30A84E39}" type="datetimeFigureOut">
              <a:rPr lang="en-US" smtClean="0"/>
              <a:t>07/22/2024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5D8E51-CED7-50C4-2C87-99AECA07D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4AFF2D-78F0-7C1E-EEAB-867A41BED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FA2B-F60E-4DA0-A15F-E8CD77F4F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563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D08C1A-5982-59AC-2771-52536186D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6AB381-C235-17E1-54DA-17904F0329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5188BD-84CC-B905-EDA7-F814AF90BD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581994-03D6-4E13-9D59-7DCF30A84E39}" type="datetimeFigureOut">
              <a:rPr lang="en-US" smtClean="0"/>
              <a:t>07/22/2024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BC1AE4-9210-9332-2D1F-9539298790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3F73D6-C767-2A87-3878-BDEF3A42F2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D86FA2B-F60E-4DA0-A15F-E8CD77F4F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744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sv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24B0F5-C6F0-DA1F-5913-D77610CD8F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>
                <a:solidFill>
                  <a:srgbClr val="FFFFFF"/>
                </a:solidFill>
              </a:rPr>
              <a:t>Generative AI adoption among legal professionals: Navigating Hesitancy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C841AA-CB34-ED70-07E5-A7C2371A50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en-US" dirty="0"/>
              <a:t>Fife Ogunde Ph.D.</a:t>
            </a:r>
          </a:p>
          <a:p>
            <a:pPr algn="l"/>
            <a:r>
              <a:rPr lang="en-US" dirty="0"/>
              <a:t>Government of Saskatchewan</a:t>
            </a:r>
          </a:p>
        </p:txBody>
      </p:sp>
    </p:spTree>
    <p:extLst>
      <p:ext uri="{BB962C8B-B14F-4D97-AF65-F5344CB8AC3E}">
        <p14:creationId xmlns:p14="http://schemas.microsoft.com/office/powerpoint/2010/main" val="2701787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769545-AB82-777E-8678-D00BBD5EC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Introduction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F203F6D-E666-27BC-74A7-4E1249279F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459424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47901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A35401-8440-F3A4-F1D0-230B1F3D4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LLM adoption: State of Play </a:t>
            </a:r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A9C2867E-BAE8-6C25-96EB-9D3C9ED3EF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8699377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2162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4374A8-1812-DFE2-E73B-6D1A1340B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LLM Adoption: State of play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14D81E5-5BCB-72EF-416F-0D30D7F056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7876581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691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486B22-CAA8-27F3-7BDA-F882EFCB7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Adoption Challenges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E5F5F65-1BC9-CDFE-D312-0A16880619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4663597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0628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707CCC-6641-441D-7524-73BE327A8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Solutions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18714ED-3A3F-9066-42EA-AC7B270382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9148778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9427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906CF8-7867-1A0A-E931-3316C0EC8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Moving beyond misconceptions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F2262A2-3305-1BA5-E2B6-982BA19489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8358194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6482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1F70F0-C6C2-20F8-35B8-28A1ABB79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en-US" sz="4000">
                <a:solidFill>
                  <a:schemeClr val="bg1"/>
                </a:solidFill>
              </a:rPr>
              <a:t>Concluding thoughts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3FEDF-5C88-2647-1B0C-245DE99C3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>
            <a:normAutofit/>
          </a:bodyPr>
          <a:lstStyle/>
          <a:p>
            <a:r>
              <a:rPr lang="en-US" sz="2400" dirty="0"/>
              <a:t>Social v actual adoption.</a:t>
            </a:r>
          </a:p>
          <a:p>
            <a:r>
              <a:rPr lang="en-US" sz="2400" dirty="0"/>
              <a:t>Impact of increasing use by judges.</a:t>
            </a:r>
          </a:p>
          <a:p>
            <a:r>
              <a:rPr lang="en-US" sz="2400" dirty="0"/>
              <a:t>Impact of studies questioning reliability of Legal AI tools.</a:t>
            </a:r>
          </a:p>
          <a:p>
            <a:r>
              <a:rPr lang="en-US" sz="2400" dirty="0"/>
              <a:t>AI and access to justice</a:t>
            </a:r>
          </a:p>
        </p:txBody>
      </p:sp>
    </p:spTree>
    <p:extLst>
      <p:ext uri="{BB962C8B-B14F-4D97-AF65-F5344CB8AC3E}">
        <p14:creationId xmlns:p14="http://schemas.microsoft.com/office/powerpoint/2010/main" val="369337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74751229-0244-4FBB-BED1-407467F4C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729EAC-2558-5393-5E2E-B38EF465C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7101" y="735283"/>
            <a:ext cx="4978399" cy="316504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1CBE6-1B92-0B9B-3DB7-DE43B27C7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7101" y="4078423"/>
            <a:ext cx="4978399" cy="2058657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Any questions?</a:t>
            </a:r>
          </a:p>
        </p:txBody>
      </p:sp>
      <p:pic>
        <p:nvPicPr>
          <p:cNvPr id="20" name="Graphic 19" descr="Help">
            <a:extLst>
              <a:ext uri="{FF2B5EF4-FFF2-40B4-BE49-F238E27FC236}">
                <a16:creationId xmlns:a16="http://schemas.microsoft.com/office/drawing/2014/main" id="{3C1D021D-FA92-9650-EB7D-371F264831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7549" y="2776619"/>
            <a:ext cx="1289051" cy="1289051"/>
          </a:xfrm>
          <a:prstGeom prst="rect">
            <a:avLst/>
          </a:prstGeom>
        </p:spPr>
      </p:pic>
      <p:pic>
        <p:nvPicPr>
          <p:cNvPr id="9" name="Graphic 8" descr="Help">
            <a:extLst>
              <a:ext uri="{FF2B5EF4-FFF2-40B4-BE49-F238E27FC236}">
                <a16:creationId xmlns:a16="http://schemas.microsoft.com/office/drawing/2014/main" id="{58192B53-A66E-446A-A41F-3B94111546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7815" y="716407"/>
            <a:ext cx="5411343" cy="5411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657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9715e697-1c31-4156-8581-01c5d1e29c65}" enabled="1" method="Standard" siteId="{cf4e8a24-641b-40d2-905e-9a328b644fab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230</Words>
  <Application>Microsoft Office PowerPoint</Application>
  <PresentationFormat>Widescreen</PresentationFormat>
  <Paragraphs>35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 Theme</vt:lpstr>
      <vt:lpstr>Generative AI adoption among legal professionals: Navigating Hesitancy</vt:lpstr>
      <vt:lpstr>Introduction</vt:lpstr>
      <vt:lpstr>LLM adoption: State of Play </vt:lpstr>
      <vt:lpstr>LLM Adoption: State of play</vt:lpstr>
      <vt:lpstr>Adoption Challenges</vt:lpstr>
      <vt:lpstr>Solutions</vt:lpstr>
      <vt:lpstr>Moving beyond misconceptions</vt:lpstr>
      <vt:lpstr>Concluding thoughts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Ogunde, Fife SS</dc:creator>
  <cp:lastModifiedBy>Ogunde, Fife SS</cp:lastModifiedBy>
  <cp:revision>3</cp:revision>
  <dcterms:created xsi:type="dcterms:W3CDTF">2024-07-17T15:02:51Z</dcterms:created>
  <dcterms:modified xsi:type="dcterms:W3CDTF">2024-07-22T17:18:26Z</dcterms:modified>
</cp:coreProperties>
</file>