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/>
    <p:restoredTop sz="94681"/>
  </p:normalViewPr>
  <p:slideViewPr>
    <p:cSldViewPr snapToGrid="0">
      <p:cViewPr varScale="1">
        <p:scale>
          <a:sx n="147" d="100"/>
          <a:sy n="147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367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1032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823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4229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0379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731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5567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3781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2488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2D0615-6C4A-4582-8A31-5D05E63DCD20}" type="datetimeFigureOut">
              <a:rPr lang="en-CY" smtClean="0"/>
              <a:t>27/09/2024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32D0C1-87AF-4365-B21E-AA4AC2EA9BD8}" type="slidenum">
              <a:rPr lang="en-CY" smtClean="0"/>
              <a:t>‹#›</a:t>
            </a:fld>
            <a:endParaRPr lang="en-CY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8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D90F-2097-B943-08C1-A2D295E2D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LAW VIA INTERNET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Publication of judgments by the Supreme Court</a:t>
            </a:r>
            <a:endParaRPr lang="en-CY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A2052-DB58-B35A-3DFB-F0D26D733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ELEFTHERIA ARALIOU,LEGAL OFFICER</a:t>
            </a:r>
          </a:p>
          <a:p>
            <a:r>
              <a:rPr lang="en-US" dirty="0"/>
              <a:t> </a:t>
            </a:r>
            <a:r>
              <a:rPr lang="en-US" dirty="0" err="1"/>
              <a:t>lpd</a:t>
            </a:r>
            <a:r>
              <a:rPr lang="en-US"/>
              <a:t>, </a:t>
            </a:r>
            <a:r>
              <a:rPr lang="en-US" dirty="0"/>
              <a:t>SUPREME COURT OF CYRRUS</a:t>
            </a:r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1531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AC78-C337-42D7-3411-39EA6ABF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http://www.supremecourt.gov.cy/</a:t>
            </a:r>
            <a:endParaRPr lang="en-CY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148BAF-1107-1401-6978-812F2224A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41" r="808" b="14145"/>
          <a:stretch/>
        </p:blipFill>
        <p:spPr>
          <a:xfrm>
            <a:off x="847873" y="1737360"/>
            <a:ext cx="10796362" cy="4290578"/>
          </a:xfrm>
        </p:spPr>
      </p:pic>
    </p:spTree>
    <p:extLst>
      <p:ext uri="{BB962C8B-B14F-4D97-AF65-F5344CB8AC3E}">
        <p14:creationId xmlns:p14="http://schemas.microsoft.com/office/powerpoint/2010/main" val="7227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D6D8-FCAE-73FB-6AA8-99B75769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CIVIL/CRIMINAL/APPLICATIONS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0B113-C8A0-C619-C3E3-AF9AA2EBB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83" r="974" b="4214"/>
          <a:stretch/>
        </p:blipFill>
        <p:spPr>
          <a:xfrm>
            <a:off x="1336968" y="1737360"/>
            <a:ext cx="9579024" cy="4587077"/>
          </a:xfrm>
        </p:spPr>
      </p:pic>
    </p:spTree>
    <p:extLst>
      <p:ext uri="{BB962C8B-B14F-4D97-AF65-F5344CB8AC3E}">
        <p14:creationId xmlns:p14="http://schemas.microsoft.com/office/powerpoint/2010/main" val="19218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8E26-5BA7-8B36-33FC-F400355B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highlight>
                  <a:srgbClr val="00FFFF"/>
                </a:highlight>
              </a:rPr>
              <a:t>Preface of the published version</a:t>
            </a:r>
            <a:br>
              <a:rPr lang="en-US" i="1" dirty="0">
                <a:highlight>
                  <a:srgbClr val="00FFFF"/>
                </a:highlight>
              </a:rPr>
            </a:br>
            <a:r>
              <a:rPr lang="en-US" i="1" dirty="0">
                <a:highlight>
                  <a:srgbClr val="00FFFF"/>
                </a:highlight>
              </a:rPr>
              <a:t>1. Rubrics</a:t>
            </a:r>
            <a:endParaRPr lang="en-CY" i="1" dirty="0">
              <a:highlight>
                <a:srgbClr val="00FFFF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CC77A-84D5-D54E-F624-77E51F4DE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23" t="22076" r="15250" b="15690"/>
          <a:stretch/>
        </p:blipFill>
        <p:spPr>
          <a:xfrm>
            <a:off x="1020931" y="1811044"/>
            <a:ext cx="3204840" cy="45188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F84A8-6017-2A9F-303B-98DDC955B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0" t="21843" r="46553" b="66602"/>
          <a:stretch/>
        </p:blipFill>
        <p:spPr>
          <a:xfrm>
            <a:off x="4325825" y="1883121"/>
            <a:ext cx="3601310" cy="8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4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DEF0-D737-7273-601F-B040185C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highlight>
                  <a:srgbClr val="00FFFF"/>
                </a:highlight>
              </a:rPr>
              <a:t>Preface of the published version</a:t>
            </a:r>
            <a:br>
              <a:rPr lang="en-US" i="1" dirty="0">
                <a:highlight>
                  <a:srgbClr val="00FFFF"/>
                </a:highlight>
              </a:rPr>
            </a:br>
            <a:r>
              <a:rPr lang="en-US" i="1" dirty="0">
                <a:highlight>
                  <a:srgbClr val="00FFFF"/>
                </a:highlight>
              </a:rPr>
              <a:t>2. Summary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F1DE58-9CF3-F056-8E31-8F500BCDC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41" t="29048" r="46919" b="11311"/>
          <a:stretch/>
        </p:blipFill>
        <p:spPr>
          <a:xfrm>
            <a:off x="1097280" y="1928340"/>
            <a:ext cx="2975029" cy="40019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00007-7BF7-67B0-7C19-0CD16F975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1" t="21914" r="14010" b="13531"/>
          <a:stretch/>
        </p:blipFill>
        <p:spPr>
          <a:xfrm>
            <a:off x="4252845" y="1837852"/>
            <a:ext cx="3060071" cy="4427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A058D-C64A-493C-5F52-0D2382610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81" t="16832" r="48020" b="42376"/>
          <a:stretch/>
        </p:blipFill>
        <p:spPr>
          <a:xfrm>
            <a:off x="7431084" y="1982709"/>
            <a:ext cx="3152756" cy="28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13F0-768D-BA5D-8B47-4E783FB7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highlight>
                  <a:srgbClr val="00FFFF"/>
                </a:highlight>
              </a:rPr>
              <a:t>Preface of the published version</a:t>
            </a:r>
            <a:br>
              <a:rPr lang="en-US" i="1" dirty="0">
                <a:highlight>
                  <a:srgbClr val="00FFFF"/>
                </a:highlight>
              </a:rPr>
            </a:br>
            <a:r>
              <a:rPr lang="en-US" i="1" dirty="0">
                <a:highlight>
                  <a:srgbClr val="00FFFF"/>
                </a:highlight>
              </a:rPr>
              <a:t>3. Referred Cases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6B804-0107-B8AE-DB62-712915F70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79" t="58930" r="48021" b="15911"/>
          <a:stretch/>
        </p:blipFill>
        <p:spPr>
          <a:xfrm>
            <a:off x="1097280" y="1819747"/>
            <a:ext cx="3347445" cy="18798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39647-A9F2-A80D-67BF-35094107D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83" t="18030" r="14514" b="16634"/>
          <a:stretch/>
        </p:blipFill>
        <p:spPr>
          <a:xfrm>
            <a:off x="4608398" y="1819747"/>
            <a:ext cx="3036163" cy="44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497-4EA2-993A-9E72-A8D2493E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CMS for publishing process</a:t>
            </a:r>
            <a:br>
              <a:rPr lang="en-US" dirty="0"/>
            </a:br>
            <a:r>
              <a:rPr lang="en-US" dirty="0"/>
              <a:t>Legal publications Department 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9CE2-D3D7-0825-A170-E2336215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-Partial automation/speeding up</a:t>
            </a:r>
          </a:p>
          <a:p>
            <a:endParaRPr lang="en-US" dirty="0"/>
          </a:p>
          <a:p>
            <a:r>
              <a:rPr lang="en-US" dirty="0"/>
              <a:t>-Completion of the formal elements from the decision Pdf document</a:t>
            </a:r>
          </a:p>
          <a:p>
            <a:endParaRPr lang="en-US" dirty="0"/>
          </a:p>
          <a:p>
            <a:r>
              <a:rPr lang="en-US" dirty="0"/>
              <a:t>-Structured fields (rubrics, grounds of appeal, summary)</a:t>
            </a:r>
          </a:p>
          <a:p>
            <a:endParaRPr lang="en-US" dirty="0"/>
          </a:p>
          <a:p>
            <a:r>
              <a:rPr lang="en-US" dirty="0"/>
              <a:t>-Contains updated drop lists (keywords)</a:t>
            </a:r>
          </a:p>
          <a:p>
            <a:endParaRPr lang="en-US" dirty="0"/>
          </a:p>
          <a:p>
            <a:r>
              <a:rPr lang="en-US" dirty="0"/>
              <a:t>-Automated completion of the Cases Index and the Subject index (contents of each volume )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2398982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130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LAW VIA INTERNET  Publication of judgments by the Supreme Court</vt:lpstr>
      <vt:lpstr>http://www.supremecourt.gov.cy/</vt:lpstr>
      <vt:lpstr>CIVIL/CRIMINAL/APPLICATIONS</vt:lpstr>
      <vt:lpstr>Preface of the published version 1. Rubrics</vt:lpstr>
      <vt:lpstr>Preface of the published version 2. Summary</vt:lpstr>
      <vt:lpstr>Preface of the published version 3. Referred Cases</vt:lpstr>
      <vt:lpstr>New CMS for publishing process Legal publications Department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VIA INTERNET  Publication of judgments by the Supreme Court</dc:title>
  <dc:creator>Araliou  Eleftheria</dc:creator>
  <cp:lastModifiedBy>Laris Vrahimis</cp:lastModifiedBy>
  <cp:revision>7</cp:revision>
  <dcterms:created xsi:type="dcterms:W3CDTF">2024-09-26T09:07:41Z</dcterms:created>
  <dcterms:modified xsi:type="dcterms:W3CDTF">2024-09-27T09:54:54Z</dcterms:modified>
</cp:coreProperties>
</file>