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1"/>
  </p:sldMasterIdLst>
  <p:notesMasterIdLst>
    <p:notesMasterId r:id="rId36"/>
  </p:notesMasterIdLst>
  <p:sldIdLst>
    <p:sldId id="257" r:id="rId2"/>
    <p:sldId id="340" r:id="rId3"/>
    <p:sldId id="367" r:id="rId4"/>
    <p:sldId id="366" r:id="rId5"/>
    <p:sldId id="368" r:id="rId6"/>
    <p:sldId id="370" r:id="rId7"/>
    <p:sldId id="266" r:id="rId8"/>
    <p:sldId id="310" r:id="rId9"/>
    <p:sldId id="380" r:id="rId10"/>
    <p:sldId id="386" r:id="rId11"/>
    <p:sldId id="374" r:id="rId12"/>
    <p:sldId id="334" r:id="rId13"/>
    <p:sldId id="342" r:id="rId14"/>
    <p:sldId id="341" r:id="rId15"/>
    <p:sldId id="343" r:id="rId16"/>
    <p:sldId id="344" r:id="rId17"/>
    <p:sldId id="345" r:id="rId18"/>
    <p:sldId id="346" r:id="rId19"/>
    <p:sldId id="375" r:id="rId20"/>
    <p:sldId id="382" r:id="rId21"/>
    <p:sldId id="383" r:id="rId22"/>
    <p:sldId id="364" r:id="rId23"/>
    <p:sldId id="379" r:id="rId24"/>
    <p:sldId id="384" r:id="rId25"/>
    <p:sldId id="385" r:id="rId26"/>
    <p:sldId id="373" r:id="rId27"/>
    <p:sldId id="377" r:id="rId28"/>
    <p:sldId id="352" r:id="rId29"/>
    <p:sldId id="349" r:id="rId30"/>
    <p:sldId id="378" r:id="rId31"/>
    <p:sldId id="371" r:id="rId32"/>
    <p:sldId id="372" r:id="rId33"/>
    <p:sldId id="365" r:id="rId34"/>
    <p:sldId id="336" r:id="rId3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532371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1064741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597112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2129482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661852" algn="l" defTabSz="1064741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3194224" algn="l" defTabSz="1064741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726593" algn="l" defTabSz="1064741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4258964" algn="l" defTabSz="1064741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7E055D1-4FB6-4221-8BEC-B9B1DD49090B}">
          <p14:sldIdLst>
            <p14:sldId id="257"/>
            <p14:sldId id="340"/>
            <p14:sldId id="367"/>
            <p14:sldId id="366"/>
            <p14:sldId id="368"/>
            <p14:sldId id="370"/>
            <p14:sldId id="266"/>
            <p14:sldId id="310"/>
          </p14:sldIdLst>
        </p14:section>
        <p14:section name="Section sans titre" id="{A3D26D45-2BE1-44B2-BC6A-07314705A37B}">
          <p14:sldIdLst>
            <p14:sldId id="380"/>
            <p14:sldId id="386"/>
            <p14:sldId id="374"/>
            <p14:sldId id="334"/>
            <p14:sldId id="342"/>
            <p14:sldId id="341"/>
            <p14:sldId id="343"/>
            <p14:sldId id="344"/>
            <p14:sldId id="345"/>
            <p14:sldId id="346"/>
            <p14:sldId id="375"/>
            <p14:sldId id="382"/>
            <p14:sldId id="383"/>
            <p14:sldId id="364"/>
            <p14:sldId id="379"/>
            <p14:sldId id="384"/>
            <p14:sldId id="385"/>
            <p14:sldId id="373"/>
            <p14:sldId id="377"/>
            <p14:sldId id="352"/>
            <p14:sldId id="349"/>
            <p14:sldId id="378"/>
            <p14:sldId id="371"/>
            <p14:sldId id="372"/>
            <p14:sldId id="36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3612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pos="431">
          <p15:clr>
            <a:srgbClr val="A4A3A4"/>
          </p15:clr>
        </p15:guide>
        <p15:guide id="7" pos="5329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393839"/>
    <a:srgbClr val="00B4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1C411-F720-40F2-8E27-BE0836274443}" v="196" dt="2024-09-26T07:22:36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660"/>
  </p:normalViewPr>
  <p:slideViewPr>
    <p:cSldViewPr showGuides="1">
      <p:cViewPr varScale="1">
        <p:scale>
          <a:sx n="91" d="100"/>
          <a:sy n="91" d="100"/>
        </p:scale>
        <p:origin x="873" y="78"/>
      </p:cViewPr>
      <p:guideLst>
        <p:guide orient="horz" pos="2160"/>
        <p:guide orient="horz" pos="4110"/>
        <p:guide orient="horz" pos="754"/>
        <p:guide orient="horz" pos="3612"/>
        <p:guide orient="horz" pos="890"/>
        <p:guide pos="431"/>
        <p:guide pos="53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-Paul Lemyre" userId="daed803a-ef7a-4b91-b73a-191cfaec963e" providerId="ADAL" clId="{D7D9A26A-17D5-4044-B100-A7DC23E41B97}"/>
    <pc:docChg chg="undo custSel addSld delSld modSld sldOrd modMainMaster">
      <pc:chgData name="Pierre-Paul Lemyre" userId="daed803a-ef7a-4b91-b73a-191cfaec963e" providerId="ADAL" clId="{D7D9A26A-17D5-4044-B100-A7DC23E41B97}" dt="2024-07-30T15:04:06.466" v="652" actId="20577"/>
      <pc:docMkLst>
        <pc:docMk/>
      </pc:docMkLst>
      <pc:sldChg chg="modSp mod">
        <pc:chgData name="Pierre-Paul Lemyre" userId="daed803a-ef7a-4b91-b73a-191cfaec963e" providerId="ADAL" clId="{D7D9A26A-17D5-4044-B100-A7DC23E41B97}" dt="2024-07-30T14:08:56.579" v="16"/>
        <pc:sldMkLst>
          <pc:docMk/>
          <pc:sldMk cId="2841114982" sldId="257"/>
        </pc:sldMkLst>
        <pc:spChg chg="mod">
          <ac:chgData name="Pierre-Paul Lemyre" userId="daed803a-ef7a-4b91-b73a-191cfaec963e" providerId="ADAL" clId="{D7D9A26A-17D5-4044-B100-A7DC23E41B97}" dt="2024-07-30T14:08:56.579" v="16"/>
          <ac:spMkLst>
            <pc:docMk/>
            <pc:sldMk cId="2841114982" sldId="257"/>
            <ac:spMk id="2" creationId="{00000000-0000-0000-0000-000000000000}"/>
          </ac:spMkLst>
        </pc:spChg>
        <pc:spChg chg="mod">
          <ac:chgData name="Pierre-Paul Lemyre" userId="daed803a-ef7a-4b91-b73a-191cfaec963e" providerId="ADAL" clId="{D7D9A26A-17D5-4044-B100-A7DC23E41B97}" dt="2024-07-30T14:08:14.226" v="11" actId="20577"/>
          <ac:spMkLst>
            <pc:docMk/>
            <pc:sldMk cId="2841114982" sldId="257"/>
            <ac:spMk id="3" creationId="{00000000-0000-0000-0000-000000000000}"/>
          </ac:spMkLst>
        </pc:spChg>
      </pc:sldChg>
      <pc:sldChg chg="modSp mod">
        <pc:chgData name="Pierre-Paul Lemyre" userId="daed803a-ef7a-4b91-b73a-191cfaec963e" providerId="ADAL" clId="{D7D9A26A-17D5-4044-B100-A7DC23E41B97}" dt="2024-07-30T14:29:49.294" v="114"/>
        <pc:sldMkLst>
          <pc:docMk/>
          <pc:sldMk cId="3523881869" sldId="266"/>
        </pc:sldMkLst>
        <pc:spChg chg="mod">
          <ac:chgData name="Pierre-Paul Lemyre" userId="daed803a-ef7a-4b91-b73a-191cfaec963e" providerId="ADAL" clId="{D7D9A26A-17D5-4044-B100-A7DC23E41B97}" dt="2024-07-30T14:29:49.294" v="114"/>
          <ac:spMkLst>
            <pc:docMk/>
            <pc:sldMk cId="3523881869" sldId="266"/>
            <ac:spMk id="2" creationId="{00000000-0000-0000-0000-000000000000}"/>
          </ac:spMkLst>
        </pc:spChg>
      </pc:sldChg>
      <pc:sldChg chg="modSp add del mod">
        <pc:chgData name="Pierre-Paul Lemyre" userId="daed803a-ef7a-4b91-b73a-191cfaec963e" providerId="ADAL" clId="{D7D9A26A-17D5-4044-B100-A7DC23E41B97}" dt="2024-07-30T14:30:25.687" v="115"/>
        <pc:sldMkLst>
          <pc:docMk/>
          <pc:sldMk cId="732112851" sldId="310"/>
        </pc:sldMkLst>
        <pc:spChg chg="mod">
          <ac:chgData name="Pierre-Paul Lemyre" userId="daed803a-ef7a-4b91-b73a-191cfaec963e" providerId="ADAL" clId="{D7D9A26A-17D5-4044-B100-A7DC23E41B97}" dt="2024-07-30T14:30:25.687" v="115"/>
          <ac:spMkLst>
            <pc:docMk/>
            <pc:sldMk cId="732112851" sldId="310"/>
            <ac:spMk id="8" creationId="{998E7700-A305-528A-9B16-BDE388E181D9}"/>
          </ac:spMkLst>
        </pc:spChg>
      </pc:sldChg>
      <pc:sldChg chg="modSp mod">
        <pc:chgData name="Pierre-Paul Lemyre" userId="daed803a-ef7a-4b91-b73a-191cfaec963e" providerId="ADAL" clId="{D7D9A26A-17D5-4044-B100-A7DC23E41B97}" dt="2024-07-30T14:11:14.204" v="39"/>
        <pc:sldMkLst>
          <pc:docMk/>
          <pc:sldMk cId="2314284070" sldId="311"/>
        </pc:sldMkLst>
        <pc:spChg chg="mod">
          <ac:chgData name="Pierre-Paul Lemyre" userId="daed803a-ef7a-4b91-b73a-191cfaec963e" providerId="ADAL" clId="{D7D9A26A-17D5-4044-B100-A7DC23E41B97}" dt="2024-07-30T14:11:14.204" v="39"/>
          <ac:spMkLst>
            <pc:docMk/>
            <pc:sldMk cId="2314284070" sldId="311"/>
            <ac:spMk id="6" creationId="{BC347466-103A-3F3D-FC34-1CF5E427AE65}"/>
          </ac:spMkLst>
        </pc:spChg>
      </pc:sldChg>
      <pc:sldChg chg="del">
        <pc:chgData name="Pierre-Paul Lemyre" userId="daed803a-ef7a-4b91-b73a-191cfaec963e" providerId="ADAL" clId="{D7D9A26A-17D5-4044-B100-A7DC23E41B97}" dt="2024-07-30T14:33:11.545" v="125" actId="47"/>
        <pc:sldMkLst>
          <pc:docMk/>
          <pc:sldMk cId="771043039" sldId="322"/>
        </pc:sldMkLst>
      </pc:sldChg>
      <pc:sldChg chg="modSp add mod">
        <pc:chgData name="Pierre-Paul Lemyre" userId="daed803a-ef7a-4b91-b73a-191cfaec963e" providerId="ADAL" clId="{D7D9A26A-17D5-4044-B100-A7DC23E41B97}" dt="2024-07-30T14:30:27.878" v="116"/>
        <pc:sldMkLst>
          <pc:docMk/>
          <pc:sldMk cId="2296878085" sldId="329"/>
        </pc:sldMkLst>
        <pc:spChg chg="mod">
          <ac:chgData name="Pierre-Paul Lemyre" userId="daed803a-ef7a-4b91-b73a-191cfaec963e" providerId="ADAL" clId="{D7D9A26A-17D5-4044-B100-A7DC23E41B97}" dt="2024-07-30T14:30:27.878" v="116"/>
          <ac:spMkLst>
            <pc:docMk/>
            <pc:sldMk cId="2296878085" sldId="329"/>
            <ac:spMk id="8" creationId="{C57BB04C-A908-7F14-94B6-267DDBD77CA9}"/>
          </ac:spMkLst>
        </pc:spChg>
      </pc:sldChg>
      <pc:sldChg chg="modSp add del mod">
        <pc:chgData name="Pierre-Paul Lemyre" userId="daed803a-ef7a-4b91-b73a-191cfaec963e" providerId="ADAL" clId="{D7D9A26A-17D5-4044-B100-A7DC23E41B97}" dt="2024-07-30T14:30:31.003" v="117"/>
        <pc:sldMkLst>
          <pc:docMk/>
          <pc:sldMk cId="4287206196" sldId="330"/>
        </pc:sldMkLst>
        <pc:spChg chg="mod">
          <ac:chgData name="Pierre-Paul Lemyre" userId="daed803a-ef7a-4b91-b73a-191cfaec963e" providerId="ADAL" clId="{D7D9A26A-17D5-4044-B100-A7DC23E41B97}" dt="2024-07-30T14:30:31.003" v="117"/>
          <ac:spMkLst>
            <pc:docMk/>
            <pc:sldMk cId="4287206196" sldId="330"/>
            <ac:spMk id="6" creationId="{14426DB0-7339-3E02-8DAA-D77996F10F61}"/>
          </ac:spMkLst>
        </pc:spChg>
      </pc:sldChg>
      <pc:sldChg chg="modSp add del mod">
        <pc:chgData name="Pierre-Paul Lemyre" userId="daed803a-ef7a-4b91-b73a-191cfaec963e" providerId="ADAL" clId="{D7D9A26A-17D5-4044-B100-A7DC23E41B97}" dt="2024-07-30T14:30:36.614" v="119"/>
        <pc:sldMkLst>
          <pc:docMk/>
          <pc:sldMk cId="3652685314" sldId="331"/>
        </pc:sldMkLst>
        <pc:spChg chg="mod">
          <ac:chgData name="Pierre-Paul Lemyre" userId="daed803a-ef7a-4b91-b73a-191cfaec963e" providerId="ADAL" clId="{D7D9A26A-17D5-4044-B100-A7DC23E41B97}" dt="2024-07-30T14:30:36.614" v="119"/>
          <ac:spMkLst>
            <pc:docMk/>
            <pc:sldMk cId="3652685314" sldId="331"/>
            <ac:spMk id="6" creationId="{C69C4CD8-5B83-39D1-8106-BA4DAE9A298C}"/>
          </ac:spMkLst>
        </pc:spChg>
      </pc:sldChg>
      <pc:sldChg chg="modSp add del mod">
        <pc:chgData name="Pierre-Paul Lemyre" userId="daed803a-ef7a-4b91-b73a-191cfaec963e" providerId="ADAL" clId="{D7D9A26A-17D5-4044-B100-A7DC23E41B97}" dt="2024-07-30T14:30:39.515" v="120"/>
        <pc:sldMkLst>
          <pc:docMk/>
          <pc:sldMk cId="1852929661" sldId="332"/>
        </pc:sldMkLst>
        <pc:spChg chg="mod">
          <ac:chgData name="Pierre-Paul Lemyre" userId="daed803a-ef7a-4b91-b73a-191cfaec963e" providerId="ADAL" clId="{D7D9A26A-17D5-4044-B100-A7DC23E41B97}" dt="2024-07-30T14:30:39.515" v="120"/>
          <ac:spMkLst>
            <pc:docMk/>
            <pc:sldMk cId="1852929661" sldId="332"/>
            <ac:spMk id="8" creationId="{14E47E02-8A16-E1D7-E532-1799B08BAB57}"/>
          </ac:spMkLst>
        </pc:spChg>
      </pc:sldChg>
      <pc:sldChg chg="del">
        <pc:chgData name="Pierre-Paul Lemyre" userId="daed803a-ef7a-4b91-b73a-191cfaec963e" providerId="ADAL" clId="{D7D9A26A-17D5-4044-B100-A7DC23E41B97}" dt="2024-07-30T14:33:11.545" v="125" actId="47"/>
        <pc:sldMkLst>
          <pc:docMk/>
          <pc:sldMk cId="3238950305" sldId="333"/>
        </pc:sldMkLst>
      </pc:sldChg>
      <pc:sldChg chg="modSp add del mod">
        <pc:chgData name="Pierre-Paul Lemyre" userId="daed803a-ef7a-4b91-b73a-191cfaec963e" providerId="ADAL" clId="{D7D9A26A-17D5-4044-B100-A7DC23E41B97}" dt="2024-07-30T14:33:23.125" v="126"/>
        <pc:sldMkLst>
          <pc:docMk/>
          <pc:sldMk cId="1962062707" sldId="334"/>
        </pc:sldMkLst>
        <pc:spChg chg="mod">
          <ac:chgData name="Pierre-Paul Lemyre" userId="daed803a-ef7a-4b91-b73a-191cfaec963e" providerId="ADAL" clId="{D7D9A26A-17D5-4044-B100-A7DC23E41B97}" dt="2024-07-30T14:33:23.125" v="126"/>
          <ac:spMkLst>
            <pc:docMk/>
            <pc:sldMk cId="1962062707" sldId="334"/>
            <ac:spMk id="6" creationId="{035A5B83-9F83-68C8-BC96-C6A0D82D9DFF}"/>
          </ac:spMkLst>
        </pc:spChg>
      </pc:sldChg>
      <pc:sldChg chg="del">
        <pc:chgData name="Pierre-Paul Lemyre" userId="daed803a-ef7a-4b91-b73a-191cfaec963e" providerId="ADAL" clId="{D7D9A26A-17D5-4044-B100-A7DC23E41B97}" dt="2024-07-30T14:33:11.545" v="125" actId="47"/>
        <pc:sldMkLst>
          <pc:docMk/>
          <pc:sldMk cId="4119969445" sldId="336"/>
        </pc:sldMkLst>
      </pc:sldChg>
      <pc:sldChg chg="modSp mod">
        <pc:chgData name="Pierre-Paul Lemyre" userId="daed803a-ef7a-4b91-b73a-191cfaec963e" providerId="ADAL" clId="{D7D9A26A-17D5-4044-B100-A7DC23E41B97}" dt="2024-07-30T14:11:04.285" v="38"/>
        <pc:sldMkLst>
          <pc:docMk/>
          <pc:sldMk cId="2878291422" sldId="337"/>
        </pc:sldMkLst>
        <pc:spChg chg="mod">
          <ac:chgData name="Pierre-Paul Lemyre" userId="daed803a-ef7a-4b91-b73a-191cfaec963e" providerId="ADAL" clId="{D7D9A26A-17D5-4044-B100-A7DC23E41B97}" dt="2024-07-30T14:11:04.285" v="38"/>
          <ac:spMkLst>
            <pc:docMk/>
            <pc:sldMk cId="2878291422" sldId="337"/>
            <ac:spMk id="6" creationId="{BC347466-103A-3F3D-FC34-1CF5E427AE65}"/>
          </ac:spMkLst>
        </pc:spChg>
      </pc:sldChg>
      <pc:sldChg chg="addSp delSp modSp mod ord">
        <pc:chgData name="Pierre-Paul Lemyre" userId="daed803a-ef7a-4b91-b73a-191cfaec963e" providerId="ADAL" clId="{D7D9A26A-17D5-4044-B100-A7DC23E41B97}" dt="2024-07-30T14:36:52.466" v="145"/>
        <pc:sldMkLst>
          <pc:docMk/>
          <pc:sldMk cId="444685904" sldId="338"/>
        </pc:sldMkLst>
        <pc:spChg chg="mod">
          <ac:chgData name="Pierre-Paul Lemyre" userId="daed803a-ef7a-4b91-b73a-191cfaec963e" providerId="ADAL" clId="{D7D9A26A-17D5-4044-B100-A7DC23E41B97}" dt="2024-07-30T14:11:19.474" v="40"/>
          <ac:spMkLst>
            <pc:docMk/>
            <pc:sldMk cId="444685904" sldId="338"/>
            <ac:spMk id="6" creationId="{BC347466-103A-3F3D-FC34-1CF5E427AE65}"/>
          </ac:spMkLst>
        </pc:spChg>
        <pc:picChg chg="del">
          <ac:chgData name="Pierre-Paul Lemyre" userId="daed803a-ef7a-4b91-b73a-191cfaec963e" providerId="ADAL" clId="{D7D9A26A-17D5-4044-B100-A7DC23E41B97}" dt="2024-07-30T14:10:21.056" v="33" actId="478"/>
          <ac:picMkLst>
            <pc:docMk/>
            <pc:sldMk cId="444685904" sldId="338"/>
            <ac:picMk id="3" creationId="{B32A68EB-20CD-A1AB-54CA-9CE14E441CE2}"/>
          </ac:picMkLst>
        </pc:picChg>
        <pc:picChg chg="add mod">
          <ac:chgData name="Pierre-Paul Lemyre" userId="daed803a-ef7a-4b91-b73a-191cfaec963e" providerId="ADAL" clId="{D7D9A26A-17D5-4044-B100-A7DC23E41B97}" dt="2024-07-30T14:36:52.466" v="145"/>
          <ac:picMkLst>
            <pc:docMk/>
            <pc:sldMk cId="444685904" sldId="338"/>
            <ac:picMk id="4" creationId="{26A48255-F4A9-FD75-6DB0-BA162598798C}"/>
          </ac:picMkLst>
        </pc:picChg>
      </pc:sldChg>
      <pc:sldChg chg="addSp delSp modSp mod">
        <pc:chgData name="Pierre-Paul Lemyre" userId="daed803a-ef7a-4b91-b73a-191cfaec963e" providerId="ADAL" clId="{D7D9A26A-17D5-4044-B100-A7DC23E41B97}" dt="2024-07-30T14:16:48.615" v="51" actId="1036"/>
        <pc:sldMkLst>
          <pc:docMk/>
          <pc:sldMk cId="4294014747" sldId="339"/>
        </pc:sldMkLst>
        <pc:spChg chg="mod">
          <ac:chgData name="Pierre-Paul Lemyre" userId="daed803a-ef7a-4b91-b73a-191cfaec963e" providerId="ADAL" clId="{D7D9A26A-17D5-4044-B100-A7DC23E41B97}" dt="2024-07-30T14:11:22.539" v="41"/>
          <ac:spMkLst>
            <pc:docMk/>
            <pc:sldMk cId="4294014747" sldId="339"/>
            <ac:spMk id="6" creationId="{BC347466-103A-3F3D-FC34-1CF5E427AE65}"/>
          </ac:spMkLst>
        </pc:spChg>
        <pc:picChg chg="del">
          <ac:chgData name="Pierre-Paul Lemyre" userId="daed803a-ef7a-4b91-b73a-191cfaec963e" providerId="ADAL" clId="{D7D9A26A-17D5-4044-B100-A7DC23E41B97}" dt="2024-07-30T14:10:24.185" v="34" actId="478"/>
          <ac:picMkLst>
            <pc:docMk/>
            <pc:sldMk cId="4294014747" sldId="339"/>
            <ac:picMk id="3" creationId="{583F311B-537B-35A3-8BB9-EDB11318F1F8}"/>
          </ac:picMkLst>
        </pc:picChg>
        <pc:picChg chg="add mod">
          <ac:chgData name="Pierre-Paul Lemyre" userId="daed803a-ef7a-4b91-b73a-191cfaec963e" providerId="ADAL" clId="{D7D9A26A-17D5-4044-B100-A7DC23E41B97}" dt="2024-07-30T14:16:48.615" v="51" actId="1036"/>
          <ac:picMkLst>
            <pc:docMk/>
            <pc:sldMk cId="4294014747" sldId="339"/>
            <ac:picMk id="4" creationId="{B81CB878-59A8-F4E7-AB8E-8B403EE3EEE2}"/>
          </ac:picMkLst>
        </pc:picChg>
      </pc:sldChg>
      <pc:sldChg chg="modSp add mod">
        <pc:chgData name="Pierre-Paul Lemyre" userId="daed803a-ef7a-4b91-b73a-191cfaec963e" providerId="ADAL" clId="{D7D9A26A-17D5-4044-B100-A7DC23E41B97}" dt="2024-07-30T14:30:33.941" v="118"/>
        <pc:sldMkLst>
          <pc:docMk/>
          <pc:sldMk cId="2991618755" sldId="348"/>
        </pc:sldMkLst>
        <pc:spChg chg="mod">
          <ac:chgData name="Pierre-Paul Lemyre" userId="daed803a-ef7a-4b91-b73a-191cfaec963e" providerId="ADAL" clId="{D7D9A26A-17D5-4044-B100-A7DC23E41B97}" dt="2024-07-30T14:30:33.941" v="118"/>
          <ac:spMkLst>
            <pc:docMk/>
            <pc:sldMk cId="2991618755" sldId="348"/>
            <ac:spMk id="6" creationId="{14426DB0-7339-3E02-8DAA-D77996F10F61}"/>
          </ac:spMkLst>
        </pc:spChg>
      </pc:sldChg>
      <pc:sldChg chg="del">
        <pc:chgData name="Pierre-Paul Lemyre" userId="daed803a-ef7a-4b91-b73a-191cfaec963e" providerId="ADAL" clId="{D7D9A26A-17D5-4044-B100-A7DC23E41B97}" dt="2024-07-30T14:33:11.545" v="125" actId="47"/>
        <pc:sldMkLst>
          <pc:docMk/>
          <pc:sldMk cId="382982248" sldId="349"/>
        </pc:sldMkLst>
      </pc:sldChg>
      <pc:sldChg chg="modSp add mod">
        <pc:chgData name="Pierre-Paul Lemyre" userId="daed803a-ef7a-4b91-b73a-191cfaec963e" providerId="ADAL" clId="{D7D9A26A-17D5-4044-B100-A7DC23E41B97}" dt="2024-07-30T14:33:29.806" v="128"/>
        <pc:sldMkLst>
          <pc:docMk/>
          <pc:sldMk cId="1475316281" sldId="350"/>
        </pc:sldMkLst>
        <pc:spChg chg="mod">
          <ac:chgData name="Pierre-Paul Lemyre" userId="daed803a-ef7a-4b91-b73a-191cfaec963e" providerId="ADAL" clId="{D7D9A26A-17D5-4044-B100-A7DC23E41B97}" dt="2024-07-30T14:33:29.806" v="128"/>
          <ac:spMkLst>
            <pc:docMk/>
            <pc:sldMk cId="1475316281" sldId="350"/>
            <ac:spMk id="6" creationId="{035A5B83-9F83-68C8-BC96-C6A0D82D9DFF}"/>
          </ac:spMkLst>
        </pc:spChg>
      </pc:sldChg>
      <pc:sldChg chg="del">
        <pc:chgData name="Pierre-Paul Lemyre" userId="daed803a-ef7a-4b91-b73a-191cfaec963e" providerId="ADAL" clId="{D7D9A26A-17D5-4044-B100-A7DC23E41B97}" dt="2024-07-30T14:33:11.545" v="125" actId="47"/>
        <pc:sldMkLst>
          <pc:docMk/>
          <pc:sldMk cId="3646172788" sldId="351"/>
        </pc:sldMkLst>
      </pc:sldChg>
      <pc:sldChg chg="del">
        <pc:chgData name="Pierre-Paul Lemyre" userId="daed803a-ef7a-4b91-b73a-191cfaec963e" providerId="ADAL" clId="{D7D9A26A-17D5-4044-B100-A7DC23E41B97}" dt="2024-07-30T14:33:11.545" v="125" actId="47"/>
        <pc:sldMkLst>
          <pc:docMk/>
          <pc:sldMk cId="602730372" sldId="352"/>
        </pc:sldMkLst>
      </pc:sldChg>
      <pc:sldChg chg="del">
        <pc:chgData name="Pierre-Paul Lemyre" userId="daed803a-ef7a-4b91-b73a-191cfaec963e" providerId="ADAL" clId="{D7D9A26A-17D5-4044-B100-A7DC23E41B97}" dt="2024-07-30T14:33:11.545" v="125" actId="47"/>
        <pc:sldMkLst>
          <pc:docMk/>
          <pc:sldMk cId="3290077870" sldId="353"/>
        </pc:sldMkLst>
      </pc:sldChg>
      <pc:sldChg chg="modSp add mod">
        <pc:chgData name="Pierre-Paul Lemyre" userId="daed803a-ef7a-4b91-b73a-191cfaec963e" providerId="ADAL" clId="{D7D9A26A-17D5-4044-B100-A7DC23E41B97}" dt="2024-07-30T14:33:42.053" v="132"/>
        <pc:sldMkLst>
          <pc:docMk/>
          <pc:sldMk cId="791402894" sldId="354"/>
        </pc:sldMkLst>
        <pc:spChg chg="mod">
          <ac:chgData name="Pierre-Paul Lemyre" userId="daed803a-ef7a-4b91-b73a-191cfaec963e" providerId="ADAL" clId="{D7D9A26A-17D5-4044-B100-A7DC23E41B97}" dt="2024-07-30T14:33:42.053" v="132"/>
          <ac:spMkLst>
            <pc:docMk/>
            <pc:sldMk cId="791402894" sldId="354"/>
            <ac:spMk id="6" creationId="{035A5B83-9F83-68C8-BC96-C6A0D82D9DFF}"/>
          </ac:spMkLst>
        </pc:spChg>
      </pc:sldChg>
      <pc:sldChg chg="del">
        <pc:chgData name="Pierre-Paul Lemyre" userId="daed803a-ef7a-4b91-b73a-191cfaec963e" providerId="ADAL" clId="{D7D9A26A-17D5-4044-B100-A7DC23E41B97}" dt="2024-07-30T14:31:31.433" v="121" actId="47"/>
        <pc:sldMkLst>
          <pc:docMk/>
          <pc:sldMk cId="1253293254" sldId="354"/>
        </pc:sldMkLst>
      </pc:sldChg>
      <pc:sldChg chg="del">
        <pc:chgData name="Pierre-Paul Lemyre" userId="daed803a-ef7a-4b91-b73a-191cfaec963e" providerId="ADAL" clId="{D7D9A26A-17D5-4044-B100-A7DC23E41B97}" dt="2024-07-30T14:31:31.433" v="121" actId="47"/>
        <pc:sldMkLst>
          <pc:docMk/>
          <pc:sldMk cId="2199052604" sldId="355"/>
        </pc:sldMkLst>
      </pc:sldChg>
      <pc:sldChg chg="del">
        <pc:chgData name="Pierre-Paul Lemyre" userId="daed803a-ef7a-4b91-b73a-191cfaec963e" providerId="ADAL" clId="{D7D9A26A-17D5-4044-B100-A7DC23E41B97}" dt="2024-07-30T14:31:31.433" v="121" actId="47"/>
        <pc:sldMkLst>
          <pc:docMk/>
          <pc:sldMk cId="913288527" sldId="356"/>
        </pc:sldMkLst>
      </pc:sldChg>
      <pc:sldChg chg="del">
        <pc:chgData name="Pierre-Paul Lemyre" userId="daed803a-ef7a-4b91-b73a-191cfaec963e" providerId="ADAL" clId="{D7D9A26A-17D5-4044-B100-A7DC23E41B97}" dt="2024-07-30T14:31:31.433" v="121" actId="47"/>
        <pc:sldMkLst>
          <pc:docMk/>
          <pc:sldMk cId="3545129616" sldId="357"/>
        </pc:sldMkLst>
      </pc:sldChg>
      <pc:sldChg chg="del">
        <pc:chgData name="Pierre-Paul Lemyre" userId="daed803a-ef7a-4b91-b73a-191cfaec963e" providerId="ADAL" clId="{D7D9A26A-17D5-4044-B100-A7DC23E41B97}" dt="2024-07-30T14:31:31.433" v="121" actId="47"/>
        <pc:sldMkLst>
          <pc:docMk/>
          <pc:sldMk cId="1099930517" sldId="358"/>
        </pc:sldMkLst>
      </pc:sldChg>
      <pc:sldChg chg="addSp delSp modSp add mod">
        <pc:chgData name="Pierre-Paul Lemyre" userId="daed803a-ef7a-4b91-b73a-191cfaec963e" providerId="ADAL" clId="{D7D9A26A-17D5-4044-B100-A7DC23E41B97}" dt="2024-07-30T14:19:40.279" v="56" actId="1076"/>
        <pc:sldMkLst>
          <pc:docMk/>
          <pc:sldMk cId="3709325536" sldId="359"/>
        </pc:sldMkLst>
        <pc:picChg chg="add mod">
          <ac:chgData name="Pierre-Paul Lemyre" userId="daed803a-ef7a-4b91-b73a-191cfaec963e" providerId="ADAL" clId="{D7D9A26A-17D5-4044-B100-A7DC23E41B97}" dt="2024-07-30T14:19:40.279" v="56" actId="1076"/>
          <ac:picMkLst>
            <pc:docMk/>
            <pc:sldMk cId="3709325536" sldId="359"/>
            <ac:picMk id="3" creationId="{19C6C226-C66F-6B55-E11E-3B624EBE479B}"/>
          </ac:picMkLst>
        </pc:picChg>
        <pc:picChg chg="del">
          <ac:chgData name="Pierre-Paul Lemyre" userId="daed803a-ef7a-4b91-b73a-191cfaec963e" providerId="ADAL" clId="{D7D9A26A-17D5-4044-B100-A7DC23E41B97}" dt="2024-07-30T14:17:27.648" v="53" actId="478"/>
          <ac:picMkLst>
            <pc:docMk/>
            <pc:sldMk cId="3709325536" sldId="359"/>
            <ac:picMk id="4" creationId="{26A48255-F4A9-FD75-6DB0-BA162598798C}"/>
          </ac:picMkLst>
        </pc:picChg>
      </pc:sldChg>
      <pc:sldChg chg="addSp delSp modSp new del mod">
        <pc:chgData name="Pierre-Paul Lemyre" userId="daed803a-ef7a-4b91-b73a-191cfaec963e" providerId="ADAL" clId="{D7D9A26A-17D5-4044-B100-A7DC23E41B97}" dt="2024-07-30T14:29:17.580" v="110" actId="47"/>
        <pc:sldMkLst>
          <pc:docMk/>
          <pc:sldMk cId="2927173919" sldId="360"/>
        </pc:sldMkLst>
        <pc:spChg chg="del">
          <ac:chgData name="Pierre-Paul Lemyre" userId="daed803a-ef7a-4b91-b73a-191cfaec963e" providerId="ADAL" clId="{D7D9A26A-17D5-4044-B100-A7DC23E41B97}" dt="2024-07-30T14:21:48.236" v="82" actId="478"/>
          <ac:spMkLst>
            <pc:docMk/>
            <pc:sldMk cId="2927173919" sldId="360"/>
            <ac:spMk id="2" creationId="{82C4C60A-779D-6F97-F33A-55CA47E3623D}"/>
          </ac:spMkLst>
        </pc:spChg>
        <pc:spChg chg="del">
          <ac:chgData name="Pierre-Paul Lemyre" userId="daed803a-ef7a-4b91-b73a-191cfaec963e" providerId="ADAL" clId="{D7D9A26A-17D5-4044-B100-A7DC23E41B97}" dt="2024-07-30T14:21:50.614" v="83" actId="478"/>
          <ac:spMkLst>
            <pc:docMk/>
            <pc:sldMk cId="2927173919" sldId="360"/>
            <ac:spMk id="3" creationId="{5220088D-1FB8-BF66-15FB-EB69D06A0AB4}"/>
          </ac:spMkLst>
        </pc:spChg>
        <pc:spChg chg="del">
          <ac:chgData name="Pierre-Paul Lemyre" userId="daed803a-ef7a-4b91-b73a-191cfaec963e" providerId="ADAL" clId="{D7D9A26A-17D5-4044-B100-A7DC23E41B97}" dt="2024-07-30T14:21:56.151" v="85" actId="478"/>
          <ac:spMkLst>
            <pc:docMk/>
            <pc:sldMk cId="2927173919" sldId="360"/>
            <ac:spMk id="4" creationId="{6D3A3EC9-8788-86A9-F669-E9F6F7974DFF}"/>
          </ac:spMkLst>
        </pc:spChg>
        <pc:spChg chg="del">
          <ac:chgData name="Pierre-Paul Lemyre" userId="daed803a-ef7a-4b91-b73a-191cfaec963e" providerId="ADAL" clId="{D7D9A26A-17D5-4044-B100-A7DC23E41B97}" dt="2024-07-30T14:21:53.518" v="84" actId="478"/>
          <ac:spMkLst>
            <pc:docMk/>
            <pc:sldMk cId="2927173919" sldId="360"/>
            <ac:spMk id="5" creationId="{62C00E7B-C0EB-C8D9-CD79-2F2CADA5D6E5}"/>
          </ac:spMkLst>
        </pc:spChg>
        <pc:spChg chg="mod">
          <ac:chgData name="Pierre-Paul Lemyre" userId="daed803a-ef7a-4b91-b73a-191cfaec963e" providerId="ADAL" clId="{D7D9A26A-17D5-4044-B100-A7DC23E41B97}" dt="2024-07-30T14:24:09.113" v="91" actId="20577"/>
          <ac:spMkLst>
            <pc:docMk/>
            <pc:sldMk cId="2927173919" sldId="360"/>
            <ac:spMk id="6" creationId="{ADA675D4-86D5-02EB-6771-8995650B0EE8}"/>
          </ac:spMkLst>
        </pc:spChg>
        <pc:picChg chg="add mod">
          <ac:chgData name="Pierre-Paul Lemyre" userId="daed803a-ef7a-4b91-b73a-191cfaec963e" providerId="ADAL" clId="{D7D9A26A-17D5-4044-B100-A7DC23E41B97}" dt="2024-07-30T14:21:45.145" v="81"/>
          <ac:picMkLst>
            <pc:docMk/>
            <pc:sldMk cId="2927173919" sldId="360"/>
            <ac:picMk id="8" creationId="{A1A1A474-E615-0317-1E93-FAC0356A7E44}"/>
          </ac:picMkLst>
        </pc:picChg>
        <pc:picChg chg="add mod">
          <ac:chgData name="Pierre-Paul Lemyre" userId="daed803a-ef7a-4b91-b73a-191cfaec963e" providerId="ADAL" clId="{D7D9A26A-17D5-4044-B100-A7DC23E41B97}" dt="2024-07-30T14:21:56.935" v="86"/>
          <ac:picMkLst>
            <pc:docMk/>
            <pc:sldMk cId="2927173919" sldId="360"/>
            <ac:picMk id="9" creationId="{4C0FD55F-8E4B-0F1A-C0C1-54110D5CED70}"/>
          </ac:picMkLst>
        </pc:picChg>
      </pc:sldChg>
      <pc:sldChg chg="modSp add mod">
        <pc:chgData name="Pierre-Paul Lemyre" userId="daed803a-ef7a-4b91-b73a-191cfaec963e" providerId="ADAL" clId="{D7D9A26A-17D5-4044-B100-A7DC23E41B97}" dt="2024-07-30T14:33:27.183" v="127"/>
        <pc:sldMkLst>
          <pc:docMk/>
          <pc:sldMk cId="3469677985" sldId="360"/>
        </pc:sldMkLst>
        <pc:spChg chg="mod">
          <ac:chgData name="Pierre-Paul Lemyre" userId="daed803a-ef7a-4b91-b73a-191cfaec963e" providerId="ADAL" clId="{D7D9A26A-17D5-4044-B100-A7DC23E41B97}" dt="2024-07-30T14:33:27.183" v="127"/>
          <ac:spMkLst>
            <pc:docMk/>
            <pc:sldMk cId="3469677985" sldId="360"/>
            <ac:spMk id="6" creationId="{035A5B83-9F83-68C8-BC96-C6A0D82D9DFF}"/>
          </ac:spMkLst>
        </pc:spChg>
      </pc:sldChg>
      <pc:sldChg chg="modSp add mod">
        <pc:chgData name="Pierre-Paul Lemyre" userId="daed803a-ef7a-4b91-b73a-191cfaec963e" providerId="ADAL" clId="{D7D9A26A-17D5-4044-B100-A7DC23E41B97}" dt="2024-07-30T14:33:33.097" v="129"/>
        <pc:sldMkLst>
          <pc:docMk/>
          <pc:sldMk cId="2767139898" sldId="361"/>
        </pc:sldMkLst>
        <pc:spChg chg="mod">
          <ac:chgData name="Pierre-Paul Lemyre" userId="daed803a-ef7a-4b91-b73a-191cfaec963e" providerId="ADAL" clId="{D7D9A26A-17D5-4044-B100-A7DC23E41B97}" dt="2024-07-30T14:33:33.097" v="129"/>
          <ac:spMkLst>
            <pc:docMk/>
            <pc:sldMk cId="2767139898" sldId="361"/>
            <ac:spMk id="6" creationId="{035A5B83-9F83-68C8-BC96-C6A0D82D9DFF}"/>
          </ac:spMkLst>
        </pc:spChg>
      </pc:sldChg>
      <pc:sldChg chg="addSp delSp modSp add del mod">
        <pc:chgData name="Pierre-Paul Lemyre" userId="daed803a-ef7a-4b91-b73a-191cfaec963e" providerId="ADAL" clId="{D7D9A26A-17D5-4044-B100-A7DC23E41B97}" dt="2024-07-30T14:29:17.580" v="110" actId="47"/>
        <pc:sldMkLst>
          <pc:docMk/>
          <pc:sldMk cId="3057627406" sldId="361"/>
        </pc:sldMkLst>
        <pc:spChg chg="add del mod">
          <ac:chgData name="Pierre-Paul Lemyre" userId="daed803a-ef7a-4b91-b73a-191cfaec963e" providerId="ADAL" clId="{D7D9A26A-17D5-4044-B100-A7DC23E41B97}" dt="2024-07-30T14:26:03.213" v="104" actId="478"/>
          <ac:spMkLst>
            <pc:docMk/>
            <pc:sldMk cId="3057627406" sldId="361"/>
            <ac:spMk id="2" creationId="{617C4776-1162-A0B1-4531-452F5E6BA5A3}"/>
          </ac:spMkLst>
        </pc:spChg>
        <pc:spChg chg="add mod">
          <ac:chgData name="Pierre-Paul Lemyre" userId="daed803a-ef7a-4b91-b73a-191cfaec963e" providerId="ADAL" clId="{D7D9A26A-17D5-4044-B100-A7DC23E41B97}" dt="2024-07-30T14:25:30.749" v="101" actId="1037"/>
          <ac:spMkLst>
            <pc:docMk/>
            <pc:sldMk cId="3057627406" sldId="361"/>
            <ac:spMk id="4" creationId="{9DCB937A-5BCA-2F49-38A7-F2E7A567EC46}"/>
          </ac:spMkLst>
        </pc:spChg>
        <pc:spChg chg="add mod">
          <ac:chgData name="Pierre-Paul Lemyre" userId="daed803a-ef7a-4b91-b73a-191cfaec963e" providerId="ADAL" clId="{D7D9A26A-17D5-4044-B100-A7DC23E41B97}" dt="2024-07-30T14:25:30.749" v="101" actId="1037"/>
          <ac:spMkLst>
            <pc:docMk/>
            <pc:sldMk cId="3057627406" sldId="361"/>
            <ac:spMk id="5" creationId="{B1735DC4-3FF3-628D-2B6F-D05D2C720958}"/>
          </ac:spMkLst>
        </pc:spChg>
        <pc:spChg chg="add del mod">
          <ac:chgData name="Pierre-Paul Lemyre" userId="daed803a-ef7a-4b91-b73a-191cfaec963e" providerId="ADAL" clId="{D7D9A26A-17D5-4044-B100-A7DC23E41B97}" dt="2024-07-30T14:25:45.317" v="103" actId="478"/>
          <ac:spMkLst>
            <pc:docMk/>
            <pc:sldMk cId="3057627406" sldId="361"/>
            <ac:spMk id="8" creationId="{B2CDCD36-8776-8247-E79E-F7A5A900547F}"/>
          </ac:spMkLst>
        </pc:spChg>
        <pc:spChg chg="add del mod">
          <ac:chgData name="Pierre-Paul Lemyre" userId="daed803a-ef7a-4b91-b73a-191cfaec963e" providerId="ADAL" clId="{D7D9A26A-17D5-4044-B100-A7DC23E41B97}" dt="2024-07-30T14:25:40.949" v="102" actId="478"/>
          <ac:spMkLst>
            <pc:docMk/>
            <pc:sldMk cId="3057627406" sldId="361"/>
            <ac:spMk id="10" creationId="{34D06D86-77D7-B984-EE7E-E0B39C055833}"/>
          </ac:spMkLst>
        </pc:spChg>
        <pc:picChg chg="add mod">
          <ac:chgData name="Pierre-Paul Lemyre" userId="daed803a-ef7a-4b91-b73a-191cfaec963e" providerId="ADAL" clId="{D7D9A26A-17D5-4044-B100-A7DC23E41B97}" dt="2024-07-30T14:25:30.749" v="101" actId="1037"/>
          <ac:picMkLst>
            <pc:docMk/>
            <pc:sldMk cId="3057627406" sldId="361"/>
            <ac:picMk id="3" creationId="{E539260D-879D-E9E5-72A6-77FBCB562606}"/>
          </ac:picMkLst>
        </pc:picChg>
        <pc:picChg chg="del">
          <ac:chgData name="Pierre-Paul Lemyre" userId="daed803a-ef7a-4b91-b73a-191cfaec963e" providerId="ADAL" clId="{D7D9A26A-17D5-4044-B100-A7DC23E41B97}" dt="2024-07-30T14:24:27.718" v="93" actId="478"/>
          <ac:picMkLst>
            <pc:docMk/>
            <pc:sldMk cId="3057627406" sldId="361"/>
            <ac:picMk id="9" creationId="{4C0FD55F-8E4B-0F1A-C0C1-54110D5CED70}"/>
          </ac:picMkLst>
        </pc:picChg>
      </pc:sldChg>
      <pc:sldChg chg="modSp add mod">
        <pc:chgData name="Pierre-Paul Lemyre" userId="daed803a-ef7a-4b91-b73a-191cfaec963e" providerId="ADAL" clId="{D7D9A26A-17D5-4044-B100-A7DC23E41B97}" dt="2024-07-30T14:33:35.646" v="130"/>
        <pc:sldMkLst>
          <pc:docMk/>
          <pc:sldMk cId="3586315722" sldId="362"/>
        </pc:sldMkLst>
        <pc:spChg chg="mod">
          <ac:chgData name="Pierre-Paul Lemyre" userId="daed803a-ef7a-4b91-b73a-191cfaec963e" providerId="ADAL" clId="{D7D9A26A-17D5-4044-B100-A7DC23E41B97}" dt="2024-07-30T14:33:35.646" v="130"/>
          <ac:spMkLst>
            <pc:docMk/>
            <pc:sldMk cId="3586315722" sldId="362"/>
            <ac:spMk id="6" creationId="{035A5B83-9F83-68C8-BC96-C6A0D82D9DFF}"/>
          </ac:spMkLst>
        </pc:spChg>
      </pc:sldChg>
      <pc:sldChg chg="modSp add mod">
        <pc:chgData name="Pierre-Paul Lemyre" userId="daed803a-ef7a-4b91-b73a-191cfaec963e" providerId="ADAL" clId="{D7D9A26A-17D5-4044-B100-A7DC23E41B97}" dt="2024-07-30T14:33:39.864" v="131"/>
        <pc:sldMkLst>
          <pc:docMk/>
          <pc:sldMk cId="10436988" sldId="363"/>
        </pc:sldMkLst>
        <pc:spChg chg="mod">
          <ac:chgData name="Pierre-Paul Lemyre" userId="daed803a-ef7a-4b91-b73a-191cfaec963e" providerId="ADAL" clId="{D7D9A26A-17D5-4044-B100-A7DC23E41B97}" dt="2024-07-30T14:33:39.864" v="131"/>
          <ac:spMkLst>
            <pc:docMk/>
            <pc:sldMk cId="10436988" sldId="363"/>
            <ac:spMk id="6" creationId="{035A5B83-9F83-68C8-BC96-C6A0D82D9DFF}"/>
          </ac:spMkLst>
        </pc:spChg>
      </pc:sldChg>
      <pc:sldChg chg="modSp add mod">
        <pc:chgData name="Pierre-Paul Lemyre" userId="daed803a-ef7a-4b91-b73a-191cfaec963e" providerId="ADAL" clId="{D7D9A26A-17D5-4044-B100-A7DC23E41B97}" dt="2024-07-30T14:34:09.844" v="137" actId="20577"/>
        <pc:sldMkLst>
          <pc:docMk/>
          <pc:sldMk cId="2193246920" sldId="364"/>
        </pc:sldMkLst>
        <pc:spChg chg="mod">
          <ac:chgData name="Pierre-Paul Lemyre" userId="daed803a-ef7a-4b91-b73a-191cfaec963e" providerId="ADAL" clId="{D7D9A26A-17D5-4044-B100-A7DC23E41B97}" dt="2024-07-30T14:32:27.083" v="124"/>
          <ac:spMkLst>
            <pc:docMk/>
            <pc:sldMk cId="2193246920" sldId="364"/>
            <ac:spMk id="2" creationId="{00000000-0000-0000-0000-000000000000}"/>
          </ac:spMkLst>
        </pc:spChg>
        <pc:spChg chg="mod">
          <ac:chgData name="Pierre-Paul Lemyre" userId="daed803a-ef7a-4b91-b73a-191cfaec963e" providerId="ADAL" clId="{D7D9A26A-17D5-4044-B100-A7DC23E41B97}" dt="2024-07-30T14:34:09.844" v="137" actId="20577"/>
          <ac:spMkLst>
            <pc:docMk/>
            <pc:sldMk cId="2193246920" sldId="364"/>
            <ac:spMk id="3" creationId="{00000000-0000-0000-0000-000000000000}"/>
          </ac:spMkLst>
        </pc:spChg>
      </pc:sldChg>
      <pc:sldChg chg="modSp add mod">
        <pc:chgData name="Pierre-Paul Lemyre" userId="daed803a-ef7a-4b91-b73a-191cfaec963e" providerId="ADAL" clId="{D7D9A26A-17D5-4044-B100-A7DC23E41B97}" dt="2024-07-30T14:34:57.696" v="142"/>
        <pc:sldMkLst>
          <pc:docMk/>
          <pc:sldMk cId="1860311528" sldId="365"/>
        </pc:sldMkLst>
        <pc:spChg chg="mod">
          <ac:chgData name="Pierre-Paul Lemyre" userId="daed803a-ef7a-4b91-b73a-191cfaec963e" providerId="ADAL" clId="{D7D9A26A-17D5-4044-B100-A7DC23E41B97}" dt="2024-07-30T14:34:57.696" v="142"/>
          <ac:spMkLst>
            <pc:docMk/>
            <pc:sldMk cId="1860311528" sldId="365"/>
            <ac:spMk id="2" creationId="{00000000-0000-0000-0000-000000000000}"/>
          </ac:spMkLst>
        </pc:spChg>
        <pc:spChg chg="mod">
          <ac:chgData name="Pierre-Paul Lemyre" userId="daed803a-ef7a-4b91-b73a-191cfaec963e" providerId="ADAL" clId="{D7D9A26A-17D5-4044-B100-A7DC23E41B97}" dt="2024-07-30T14:34:15.157" v="139" actId="20577"/>
          <ac:spMkLst>
            <pc:docMk/>
            <pc:sldMk cId="1860311528" sldId="365"/>
            <ac:spMk id="3" creationId="{00000000-0000-0000-0000-000000000000}"/>
          </ac:spMkLst>
        </pc:spChg>
      </pc:sldChg>
      <pc:sldChg chg="add del">
        <pc:chgData name="Pierre-Paul Lemyre" userId="daed803a-ef7a-4b91-b73a-191cfaec963e" providerId="ADAL" clId="{D7D9A26A-17D5-4044-B100-A7DC23E41B97}" dt="2024-07-30T14:36:08.306" v="144" actId="47"/>
        <pc:sldMkLst>
          <pc:docMk/>
          <pc:sldMk cId="3162475809" sldId="366"/>
        </pc:sldMkLst>
      </pc:sldChg>
      <pc:sldChg chg="addSp delSp modSp add mod">
        <pc:chgData name="Pierre-Paul Lemyre" userId="daed803a-ef7a-4b91-b73a-191cfaec963e" providerId="ADAL" clId="{D7D9A26A-17D5-4044-B100-A7DC23E41B97}" dt="2024-07-30T14:44:08.191" v="164" actId="478"/>
        <pc:sldMkLst>
          <pc:docMk/>
          <pc:sldMk cId="2994202178" sldId="405"/>
        </pc:sldMkLst>
        <pc:spChg chg="add mod">
          <ac:chgData name="Pierre-Paul Lemyre" userId="daed803a-ef7a-4b91-b73a-191cfaec963e" providerId="ADAL" clId="{D7D9A26A-17D5-4044-B100-A7DC23E41B97}" dt="2024-07-30T14:42:07.575" v="157"/>
          <ac:spMkLst>
            <pc:docMk/>
            <pc:sldMk cId="2994202178" sldId="405"/>
            <ac:spMk id="2" creationId="{5CAA59CE-3415-9BF0-BC47-E56F89315338}"/>
          </ac:spMkLst>
        </pc:spChg>
        <pc:spChg chg="add mod">
          <ac:chgData name="Pierre-Paul Lemyre" userId="daed803a-ef7a-4b91-b73a-191cfaec963e" providerId="ADAL" clId="{D7D9A26A-17D5-4044-B100-A7DC23E41B97}" dt="2024-07-30T14:42:07.575" v="157"/>
          <ac:spMkLst>
            <pc:docMk/>
            <pc:sldMk cId="2994202178" sldId="405"/>
            <ac:spMk id="3" creationId="{04695A81-D4CA-CAAF-AD1D-AE31A8F0061F}"/>
          </ac:spMkLst>
        </pc:spChg>
        <pc:spChg chg="del">
          <ac:chgData name="Pierre-Paul Lemyre" userId="daed803a-ef7a-4b91-b73a-191cfaec963e" providerId="ADAL" clId="{D7D9A26A-17D5-4044-B100-A7DC23E41B97}" dt="2024-07-30T14:39:35.984" v="147" actId="478"/>
          <ac:spMkLst>
            <pc:docMk/>
            <pc:sldMk cId="2994202178" sldId="405"/>
            <ac:spMk id="4" creationId="{9B5D2C81-A3B5-D879-EF3F-FB676B92BEE6}"/>
          </ac:spMkLst>
        </pc:spChg>
        <pc:spChg chg="add mod">
          <ac:chgData name="Pierre-Paul Lemyre" userId="daed803a-ef7a-4b91-b73a-191cfaec963e" providerId="ADAL" clId="{D7D9A26A-17D5-4044-B100-A7DC23E41B97}" dt="2024-07-30T14:42:24.760" v="159"/>
          <ac:spMkLst>
            <pc:docMk/>
            <pc:sldMk cId="2994202178" sldId="405"/>
            <ac:spMk id="5" creationId="{897CA4D7-A2B7-9A82-84F9-AE4E5080AEDF}"/>
          </ac:spMkLst>
        </pc:spChg>
        <pc:spChg chg="add del mod">
          <ac:chgData name="Pierre-Paul Lemyre" userId="daed803a-ef7a-4b91-b73a-191cfaec963e" providerId="ADAL" clId="{D7D9A26A-17D5-4044-B100-A7DC23E41B97}" dt="2024-07-30T14:44:08.191" v="164" actId="478"/>
          <ac:spMkLst>
            <pc:docMk/>
            <pc:sldMk cId="2994202178" sldId="405"/>
            <ac:spMk id="6" creationId="{7A3B0231-1C6A-860C-9001-81804B3925A1}"/>
          </ac:spMkLst>
        </pc:spChg>
        <pc:picChg chg="mod">
          <ac:chgData name="Pierre-Paul Lemyre" userId="daed803a-ef7a-4b91-b73a-191cfaec963e" providerId="ADAL" clId="{D7D9A26A-17D5-4044-B100-A7DC23E41B97}" dt="2024-07-30T14:40:25.073" v="153" actId="14100"/>
          <ac:picMkLst>
            <pc:docMk/>
            <pc:sldMk cId="2994202178" sldId="405"/>
            <ac:picMk id="7" creationId="{65FD6D0D-9D00-ABAE-B3EA-6CB56A102037}"/>
          </ac:picMkLst>
        </pc:picChg>
      </pc:sldChg>
      <pc:sldChg chg="delSp add">
        <pc:chgData name="Pierre-Paul Lemyre" userId="daed803a-ef7a-4b91-b73a-191cfaec963e" providerId="ADAL" clId="{D7D9A26A-17D5-4044-B100-A7DC23E41B97}" dt="2024-07-30T14:39:41.120" v="148" actId="478"/>
        <pc:sldMkLst>
          <pc:docMk/>
          <pc:sldMk cId="3580457495" sldId="407"/>
        </pc:sldMkLst>
        <pc:spChg chg="del">
          <ac:chgData name="Pierre-Paul Lemyre" userId="daed803a-ef7a-4b91-b73a-191cfaec963e" providerId="ADAL" clId="{D7D9A26A-17D5-4044-B100-A7DC23E41B97}" dt="2024-07-30T14:39:41.120" v="148" actId="478"/>
          <ac:spMkLst>
            <pc:docMk/>
            <pc:sldMk cId="3580457495" sldId="407"/>
            <ac:spMk id="2" creationId="{D5632D63-19C9-7070-3857-D63A9998827A}"/>
          </ac:spMkLst>
        </pc:spChg>
      </pc:sldChg>
      <pc:sldChg chg="delSp modSp add">
        <pc:chgData name="Pierre-Paul Lemyre" userId="daed803a-ef7a-4b91-b73a-191cfaec963e" providerId="ADAL" clId="{D7D9A26A-17D5-4044-B100-A7DC23E41B97}" dt="2024-07-30T14:40:31.747" v="154" actId="14100"/>
        <pc:sldMkLst>
          <pc:docMk/>
          <pc:sldMk cId="461268645" sldId="408"/>
        </pc:sldMkLst>
        <pc:spChg chg="del">
          <ac:chgData name="Pierre-Paul Lemyre" userId="daed803a-ef7a-4b91-b73a-191cfaec963e" providerId="ADAL" clId="{D7D9A26A-17D5-4044-B100-A7DC23E41B97}" dt="2024-07-30T14:39:46.010" v="149" actId="478"/>
          <ac:spMkLst>
            <pc:docMk/>
            <pc:sldMk cId="461268645" sldId="408"/>
            <ac:spMk id="2" creationId="{D5632D63-19C9-7070-3857-D63A9998827A}"/>
          </ac:spMkLst>
        </pc:spChg>
        <pc:picChg chg="mod">
          <ac:chgData name="Pierre-Paul Lemyre" userId="daed803a-ef7a-4b91-b73a-191cfaec963e" providerId="ADAL" clId="{D7D9A26A-17D5-4044-B100-A7DC23E41B97}" dt="2024-07-30T14:40:31.747" v="154" actId="14100"/>
          <ac:picMkLst>
            <pc:docMk/>
            <pc:sldMk cId="461268645" sldId="408"/>
            <ac:picMk id="5" creationId="{3DA8FC66-5991-6648-9DCC-4C9EED996DEC}"/>
          </ac:picMkLst>
        </pc:picChg>
      </pc:sldChg>
      <pc:sldChg chg="delSp add">
        <pc:chgData name="Pierre-Paul Lemyre" userId="daed803a-ef7a-4b91-b73a-191cfaec963e" providerId="ADAL" clId="{D7D9A26A-17D5-4044-B100-A7DC23E41B97}" dt="2024-07-30T14:39:50.907" v="150" actId="478"/>
        <pc:sldMkLst>
          <pc:docMk/>
          <pc:sldMk cId="2230038438" sldId="409"/>
        </pc:sldMkLst>
        <pc:spChg chg="del">
          <ac:chgData name="Pierre-Paul Lemyre" userId="daed803a-ef7a-4b91-b73a-191cfaec963e" providerId="ADAL" clId="{D7D9A26A-17D5-4044-B100-A7DC23E41B97}" dt="2024-07-30T14:39:50.907" v="150" actId="478"/>
          <ac:spMkLst>
            <pc:docMk/>
            <pc:sldMk cId="2230038438" sldId="409"/>
            <ac:spMk id="2" creationId="{D5632D63-19C9-7070-3857-D63A9998827A}"/>
          </ac:spMkLst>
        </pc:spChg>
      </pc:sldChg>
      <pc:sldChg chg="delSp modSp add">
        <pc:chgData name="Pierre-Paul Lemyre" userId="daed803a-ef7a-4b91-b73a-191cfaec963e" providerId="ADAL" clId="{D7D9A26A-17D5-4044-B100-A7DC23E41B97}" dt="2024-07-30T14:40:37.805" v="155" actId="14100"/>
        <pc:sldMkLst>
          <pc:docMk/>
          <pc:sldMk cId="3046188691" sldId="410"/>
        </pc:sldMkLst>
        <pc:spChg chg="del">
          <ac:chgData name="Pierre-Paul Lemyre" userId="daed803a-ef7a-4b91-b73a-191cfaec963e" providerId="ADAL" clId="{D7D9A26A-17D5-4044-B100-A7DC23E41B97}" dt="2024-07-30T14:39:55.333" v="151" actId="478"/>
          <ac:spMkLst>
            <pc:docMk/>
            <pc:sldMk cId="3046188691" sldId="410"/>
            <ac:spMk id="2" creationId="{D5632D63-19C9-7070-3857-D63A9998827A}"/>
          </ac:spMkLst>
        </pc:spChg>
        <pc:picChg chg="mod">
          <ac:chgData name="Pierre-Paul Lemyre" userId="daed803a-ef7a-4b91-b73a-191cfaec963e" providerId="ADAL" clId="{D7D9A26A-17D5-4044-B100-A7DC23E41B97}" dt="2024-07-30T14:40:37.805" v="155" actId="14100"/>
          <ac:picMkLst>
            <pc:docMk/>
            <pc:sldMk cId="3046188691" sldId="410"/>
            <ac:picMk id="5" creationId="{F60185C3-69E4-E070-EB51-24B5531296F0}"/>
          </ac:picMkLst>
        </pc:picChg>
      </pc:sldChg>
      <pc:sldChg chg="modSp add mod">
        <pc:chgData name="Pierre-Paul Lemyre" userId="daed803a-ef7a-4b91-b73a-191cfaec963e" providerId="ADAL" clId="{D7D9A26A-17D5-4044-B100-A7DC23E41B97}" dt="2024-07-30T14:53:54.903" v="260" actId="20577"/>
        <pc:sldMkLst>
          <pc:docMk/>
          <pc:sldMk cId="3443362190" sldId="411"/>
        </pc:sldMkLst>
        <pc:spChg chg="mod">
          <ac:chgData name="Pierre-Paul Lemyre" userId="daed803a-ef7a-4b91-b73a-191cfaec963e" providerId="ADAL" clId="{D7D9A26A-17D5-4044-B100-A7DC23E41B97}" dt="2024-07-30T14:53:54.903" v="260" actId="20577"/>
          <ac:spMkLst>
            <pc:docMk/>
            <pc:sldMk cId="3443362190" sldId="411"/>
            <ac:spMk id="2" creationId="{00000000-0000-0000-0000-000000000000}"/>
          </ac:spMkLst>
        </pc:spChg>
      </pc:sldChg>
      <pc:sldChg chg="addSp delSp modSp add mod">
        <pc:chgData name="Pierre-Paul Lemyre" userId="daed803a-ef7a-4b91-b73a-191cfaec963e" providerId="ADAL" clId="{D7D9A26A-17D5-4044-B100-A7DC23E41B97}" dt="2024-07-30T15:04:06.466" v="652" actId="20577"/>
        <pc:sldMkLst>
          <pc:docMk/>
          <pc:sldMk cId="1641240880" sldId="412"/>
        </pc:sldMkLst>
        <pc:spChg chg="mod">
          <ac:chgData name="Pierre-Paul Lemyre" userId="daed803a-ef7a-4b91-b73a-191cfaec963e" providerId="ADAL" clId="{D7D9A26A-17D5-4044-B100-A7DC23E41B97}" dt="2024-07-30T14:53:29.829" v="225" actId="20577"/>
          <ac:spMkLst>
            <pc:docMk/>
            <pc:sldMk cId="1641240880" sldId="412"/>
            <ac:spMk id="2" creationId="{80167890-EBCC-95F9-3CFA-49312A399C70}"/>
          </ac:spMkLst>
        </pc:spChg>
        <pc:spChg chg="mod">
          <ac:chgData name="Pierre-Paul Lemyre" userId="daed803a-ef7a-4b91-b73a-191cfaec963e" providerId="ADAL" clId="{D7D9A26A-17D5-4044-B100-A7DC23E41B97}" dt="2024-07-30T15:04:06.466" v="652" actId="20577"/>
          <ac:spMkLst>
            <pc:docMk/>
            <pc:sldMk cId="1641240880" sldId="412"/>
            <ac:spMk id="3" creationId="{6F327047-3488-AB3A-B656-27396F1A1146}"/>
          </ac:spMkLst>
        </pc:spChg>
        <pc:picChg chg="add mod">
          <ac:chgData name="Pierre-Paul Lemyre" userId="daed803a-ef7a-4b91-b73a-191cfaec963e" providerId="ADAL" clId="{D7D9A26A-17D5-4044-B100-A7DC23E41B97}" dt="2024-07-30T14:54:56.944" v="262"/>
          <ac:picMkLst>
            <pc:docMk/>
            <pc:sldMk cId="1641240880" sldId="412"/>
            <ac:picMk id="4" creationId="{FB401714-55E1-7A73-A8B3-0DD2A0306E00}"/>
          </ac:picMkLst>
        </pc:picChg>
        <pc:picChg chg="del">
          <ac:chgData name="Pierre-Paul Lemyre" userId="daed803a-ef7a-4b91-b73a-191cfaec963e" providerId="ADAL" clId="{D7D9A26A-17D5-4044-B100-A7DC23E41B97}" dt="2024-07-30T14:54:09.365" v="261" actId="478"/>
          <ac:picMkLst>
            <pc:docMk/>
            <pc:sldMk cId="1641240880" sldId="412"/>
            <ac:picMk id="17" creationId="{14E7E216-7478-4DCD-2AD9-1D69DEAA9A73}"/>
          </ac:picMkLst>
        </pc:picChg>
      </pc:sldChg>
      <pc:sldMasterChg chg="modSldLayout">
        <pc:chgData name="Pierre-Paul Lemyre" userId="daed803a-ef7a-4b91-b73a-191cfaec963e" providerId="ADAL" clId="{D7D9A26A-17D5-4044-B100-A7DC23E41B97}" dt="2024-07-30T14:09:57.889" v="32" actId="1036"/>
        <pc:sldMasterMkLst>
          <pc:docMk/>
          <pc:sldMasterMk cId="0" sldId="2147483748"/>
        </pc:sldMasterMkLst>
        <pc:sldLayoutChg chg="modSp mod">
          <pc:chgData name="Pierre-Paul Lemyre" userId="daed803a-ef7a-4b91-b73a-191cfaec963e" providerId="ADAL" clId="{D7D9A26A-17D5-4044-B100-A7DC23E41B97}" dt="2024-07-30T14:09:57.889" v="32" actId="1036"/>
          <pc:sldLayoutMkLst>
            <pc:docMk/>
            <pc:sldMasterMk cId="0" sldId="2147483748"/>
            <pc:sldLayoutMk cId="3816588160" sldId="2147483854"/>
          </pc:sldLayoutMkLst>
          <pc:picChg chg="mod">
            <ac:chgData name="Pierre-Paul Lemyre" userId="daed803a-ef7a-4b91-b73a-191cfaec963e" providerId="ADAL" clId="{D7D9A26A-17D5-4044-B100-A7DC23E41B97}" dt="2024-07-30T14:09:57.889" v="32" actId="1036"/>
            <ac:picMkLst>
              <pc:docMk/>
              <pc:sldMasterMk cId="0" sldId="2147483748"/>
              <pc:sldLayoutMk cId="3816588160" sldId="2147483854"/>
              <ac:picMk id="4" creationId="{00000000-0000-0000-0000-000000000000}"/>
            </ac:picMkLst>
          </pc:picChg>
        </pc:sldLayoutChg>
      </pc:sldMasterChg>
    </pc:docChg>
  </pc:docChgLst>
  <pc:docChgLst>
    <pc:chgData name="Pierre-Paul Lemyre" userId="daed803a-ef7a-4b91-b73a-191cfaec963e" providerId="ADAL" clId="{7FCD410D-72C4-4908-A063-23407BF2B5E0}"/>
    <pc:docChg chg="undo custSel addSld delSld modSld">
      <pc:chgData name="Pierre-Paul Lemyre" userId="daed803a-ef7a-4b91-b73a-191cfaec963e" providerId="ADAL" clId="{7FCD410D-72C4-4908-A063-23407BF2B5E0}" dt="2023-10-17T18:51:03.483" v="1520" actId="255"/>
      <pc:docMkLst>
        <pc:docMk/>
      </pc:docMkLst>
      <pc:sldChg chg="modSp mod">
        <pc:chgData name="Pierre-Paul Lemyre" userId="daed803a-ef7a-4b91-b73a-191cfaec963e" providerId="ADAL" clId="{7FCD410D-72C4-4908-A063-23407BF2B5E0}" dt="2023-10-17T17:23:48.597" v="142" actId="6549"/>
        <pc:sldMkLst>
          <pc:docMk/>
          <pc:sldMk cId="2841114982" sldId="257"/>
        </pc:sldMkLst>
        <pc:spChg chg="mod">
          <ac:chgData name="Pierre-Paul Lemyre" userId="daed803a-ef7a-4b91-b73a-191cfaec963e" providerId="ADAL" clId="{7FCD410D-72C4-4908-A063-23407BF2B5E0}" dt="2023-10-17T17:23:48.597" v="142" actId="6549"/>
          <ac:spMkLst>
            <pc:docMk/>
            <pc:sldMk cId="2841114982" sldId="257"/>
            <ac:spMk id="2" creationId="{00000000-0000-0000-0000-000000000000}"/>
          </ac:spMkLst>
        </pc:spChg>
        <pc:spChg chg="mod">
          <ac:chgData name="Pierre-Paul Lemyre" userId="daed803a-ef7a-4b91-b73a-191cfaec963e" providerId="ADAL" clId="{7FCD410D-72C4-4908-A063-23407BF2B5E0}" dt="2023-10-17T17:16:43.784" v="51" actId="20577"/>
          <ac:spMkLst>
            <pc:docMk/>
            <pc:sldMk cId="2841114982" sldId="257"/>
            <ac:spMk id="3" creationId="{00000000-0000-0000-0000-000000000000}"/>
          </ac:spMkLst>
        </pc:spChg>
      </pc:sldChg>
      <pc:sldChg chg="modSp mod">
        <pc:chgData name="Pierre-Paul Lemyre" userId="daed803a-ef7a-4b91-b73a-191cfaec963e" providerId="ADAL" clId="{7FCD410D-72C4-4908-A063-23407BF2B5E0}" dt="2023-10-17T17:19:04.512" v="74" actId="20577"/>
        <pc:sldMkLst>
          <pc:docMk/>
          <pc:sldMk cId="1235748913" sldId="260"/>
        </pc:sldMkLst>
        <pc:spChg chg="mod">
          <ac:chgData name="Pierre-Paul Lemyre" userId="daed803a-ef7a-4b91-b73a-191cfaec963e" providerId="ADAL" clId="{7FCD410D-72C4-4908-A063-23407BF2B5E0}" dt="2023-10-17T17:19:04.512" v="74" actId="20577"/>
          <ac:spMkLst>
            <pc:docMk/>
            <pc:sldMk cId="1235748913" sldId="260"/>
            <ac:spMk id="2" creationId="{00000000-0000-0000-0000-000000000000}"/>
          </ac:spMkLst>
        </pc:spChg>
      </pc:sldChg>
      <pc:sldChg chg="modSp mod">
        <pc:chgData name="Pierre-Paul Lemyre" userId="daed803a-ef7a-4b91-b73a-191cfaec963e" providerId="ADAL" clId="{7FCD410D-72C4-4908-A063-23407BF2B5E0}" dt="2023-10-17T17:30:17.053" v="325" actId="20577"/>
        <pc:sldMkLst>
          <pc:docMk/>
          <pc:sldMk cId="3523881869" sldId="266"/>
        </pc:sldMkLst>
        <pc:spChg chg="mod">
          <ac:chgData name="Pierre-Paul Lemyre" userId="daed803a-ef7a-4b91-b73a-191cfaec963e" providerId="ADAL" clId="{7FCD410D-72C4-4908-A063-23407BF2B5E0}" dt="2023-10-17T17:30:17.053" v="325" actId="20577"/>
          <ac:spMkLst>
            <pc:docMk/>
            <pc:sldMk cId="3523881869" sldId="266"/>
            <ac:spMk id="2" creationId="{00000000-0000-0000-0000-000000000000}"/>
          </ac:spMkLst>
        </pc:spChg>
      </pc:sldChg>
      <pc:sldChg chg="modSp mod">
        <pc:chgData name="Pierre-Paul Lemyre" userId="daed803a-ef7a-4b91-b73a-191cfaec963e" providerId="ADAL" clId="{7FCD410D-72C4-4908-A063-23407BF2B5E0}" dt="2023-10-17T17:22:39.107" v="105" actId="20577"/>
        <pc:sldMkLst>
          <pc:docMk/>
          <pc:sldMk cId="1208128918" sldId="278"/>
        </pc:sldMkLst>
        <pc:spChg chg="mod">
          <ac:chgData name="Pierre-Paul Lemyre" userId="daed803a-ef7a-4b91-b73a-191cfaec963e" providerId="ADAL" clId="{7FCD410D-72C4-4908-A063-23407BF2B5E0}" dt="2023-10-17T17:22:39.107" v="105" actId="20577"/>
          <ac:spMkLst>
            <pc:docMk/>
            <pc:sldMk cId="1208128918" sldId="278"/>
            <ac:spMk id="2" creationId="{00000000-0000-0000-0000-000000000000}"/>
          </ac:spMkLst>
        </pc:spChg>
      </pc:sldChg>
      <pc:sldChg chg="addSp delSp modSp mod">
        <pc:chgData name="Pierre-Paul Lemyre" userId="daed803a-ef7a-4b91-b73a-191cfaec963e" providerId="ADAL" clId="{7FCD410D-72C4-4908-A063-23407BF2B5E0}" dt="2023-10-17T17:23:58.909" v="143"/>
        <pc:sldMkLst>
          <pc:docMk/>
          <pc:sldMk cId="3437582209" sldId="284"/>
        </pc:sldMkLst>
        <pc:spChg chg="mod">
          <ac:chgData name="Pierre-Paul Lemyre" userId="daed803a-ef7a-4b91-b73a-191cfaec963e" providerId="ADAL" clId="{7FCD410D-72C4-4908-A063-23407BF2B5E0}" dt="2023-10-17T17:19:53.543" v="86" actId="20577"/>
          <ac:spMkLst>
            <pc:docMk/>
            <pc:sldMk cId="3437582209" sldId="284"/>
            <ac:spMk id="2" creationId="{00000000-0000-0000-0000-000000000000}"/>
          </ac:spMkLst>
        </pc:spChg>
        <pc:spChg chg="del">
          <ac:chgData name="Pierre-Paul Lemyre" userId="daed803a-ef7a-4b91-b73a-191cfaec963e" providerId="ADAL" clId="{7FCD410D-72C4-4908-A063-23407BF2B5E0}" dt="2023-10-17T17:17:36.995" v="63" actId="478"/>
          <ac:spMkLst>
            <pc:docMk/>
            <pc:sldMk cId="3437582209" sldId="284"/>
            <ac:spMk id="4" creationId="{C8FDD467-BECC-D5F0-41C0-0511BD2A9685}"/>
          </ac:spMkLst>
        </pc:spChg>
        <pc:spChg chg="mod">
          <ac:chgData name="Pierre-Paul Lemyre" userId="daed803a-ef7a-4b91-b73a-191cfaec963e" providerId="ADAL" clId="{7FCD410D-72C4-4908-A063-23407BF2B5E0}" dt="2023-10-17T17:23:58.909" v="143"/>
          <ac:spMkLst>
            <pc:docMk/>
            <pc:sldMk cId="3437582209" sldId="284"/>
            <ac:spMk id="6" creationId="{00000000-0000-0000-0000-000000000000}"/>
          </ac:spMkLst>
        </pc:spChg>
        <pc:spChg chg="del">
          <ac:chgData name="Pierre-Paul Lemyre" userId="daed803a-ef7a-4b91-b73a-191cfaec963e" providerId="ADAL" clId="{7FCD410D-72C4-4908-A063-23407BF2B5E0}" dt="2023-10-17T17:17:36.995" v="63" actId="478"/>
          <ac:spMkLst>
            <pc:docMk/>
            <pc:sldMk cId="3437582209" sldId="284"/>
            <ac:spMk id="9" creationId="{F7AB9503-69BA-7F28-86C7-8493C847AE4C}"/>
          </ac:spMkLst>
        </pc:spChg>
        <pc:spChg chg="del">
          <ac:chgData name="Pierre-Paul Lemyre" userId="daed803a-ef7a-4b91-b73a-191cfaec963e" providerId="ADAL" clId="{7FCD410D-72C4-4908-A063-23407BF2B5E0}" dt="2023-10-17T17:17:36.995" v="63" actId="478"/>
          <ac:spMkLst>
            <pc:docMk/>
            <pc:sldMk cId="3437582209" sldId="284"/>
            <ac:spMk id="17" creationId="{42BC68D3-BAD7-CE6C-CAD1-3FE74991B134}"/>
          </ac:spMkLst>
        </pc:spChg>
        <pc:spChg chg="del">
          <ac:chgData name="Pierre-Paul Lemyre" userId="daed803a-ef7a-4b91-b73a-191cfaec963e" providerId="ADAL" clId="{7FCD410D-72C4-4908-A063-23407BF2B5E0}" dt="2023-10-17T17:17:36.995" v="63" actId="478"/>
          <ac:spMkLst>
            <pc:docMk/>
            <pc:sldMk cId="3437582209" sldId="284"/>
            <ac:spMk id="22" creationId="{AD1251D6-949E-B575-3D8F-C2A7C8F817AF}"/>
          </ac:spMkLst>
        </pc:spChg>
        <pc:spChg chg="del">
          <ac:chgData name="Pierre-Paul Lemyre" userId="daed803a-ef7a-4b91-b73a-191cfaec963e" providerId="ADAL" clId="{7FCD410D-72C4-4908-A063-23407BF2B5E0}" dt="2023-10-17T17:17:36.995" v="63" actId="478"/>
          <ac:spMkLst>
            <pc:docMk/>
            <pc:sldMk cId="3437582209" sldId="284"/>
            <ac:spMk id="27" creationId="{2A52369E-DD24-1CD9-3D40-153BC383FB7B}"/>
          </ac:spMkLst>
        </pc:spChg>
        <pc:spChg chg="del">
          <ac:chgData name="Pierre-Paul Lemyre" userId="daed803a-ef7a-4b91-b73a-191cfaec963e" providerId="ADAL" clId="{7FCD410D-72C4-4908-A063-23407BF2B5E0}" dt="2023-10-17T17:17:36.995" v="63" actId="478"/>
          <ac:spMkLst>
            <pc:docMk/>
            <pc:sldMk cId="3437582209" sldId="284"/>
            <ac:spMk id="36" creationId="{CD402DFB-DBB9-BD17-F04D-86E0A284034C}"/>
          </ac:spMkLst>
        </pc:spChg>
        <pc:spChg chg="del">
          <ac:chgData name="Pierre-Paul Lemyre" userId="daed803a-ef7a-4b91-b73a-191cfaec963e" providerId="ADAL" clId="{7FCD410D-72C4-4908-A063-23407BF2B5E0}" dt="2023-10-17T17:17:36.995" v="63" actId="478"/>
          <ac:spMkLst>
            <pc:docMk/>
            <pc:sldMk cId="3437582209" sldId="284"/>
            <ac:spMk id="37" creationId="{152484A9-DF79-015A-42D5-0026892095BC}"/>
          </ac:spMkLst>
        </pc:spChg>
        <pc:picChg chg="del">
          <ac:chgData name="Pierre-Paul Lemyre" userId="daed803a-ef7a-4b91-b73a-191cfaec963e" providerId="ADAL" clId="{7FCD410D-72C4-4908-A063-23407BF2B5E0}" dt="2023-10-17T17:17:36.995" v="63" actId="478"/>
          <ac:picMkLst>
            <pc:docMk/>
            <pc:sldMk cId="3437582209" sldId="284"/>
            <ac:picMk id="3" creationId="{C18BF13C-868A-5523-B281-59D55A32D922}"/>
          </ac:picMkLst>
        </pc:picChg>
        <pc:picChg chg="del">
          <ac:chgData name="Pierre-Paul Lemyre" userId="daed803a-ef7a-4b91-b73a-191cfaec963e" providerId="ADAL" clId="{7FCD410D-72C4-4908-A063-23407BF2B5E0}" dt="2023-10-17T17:17:36.995" v="63" actId="478"/>
          <ac:picMkLst>
            <pc:docMk/>
            <pc:sldMk cId="3437582209" sldId="284"/>
            <ac:picMk id="5" creationId="{255AFAB3-C926-10A5-5E1E-389B8B6F0060}"/>
          </ac:picMkLst>
        </pc:picChg>
        <pc:picChg chg="add mod ord">
          <ac:chgData name="Pierre-Paul Lemyre" userId="daed803a-ef7a-4b91-b73a-191cfaec963e" providerId="ADAL" clId="{7FCD410D-72C4-4908-A063-23407BF2B5E0}" dt="2023-10-17T17:22:15.311" v="96" actId="1076"/>
          <ac:picMkLst>
            <pc:docMk/>
            <pc:sldMk cId="3437582209" sldId="284"/>
            <ac:picMk id="10" creationId="{E9EF4477-49D0-B1DE-7C4B-93F8DD502130}"/>
          </ac:picMkLst>
        </pc:picChg>
        <pc:picChg chg="add mod">
          <ac:chgData name="Pierre-Paul Lemyre" userId="daed803a-ef7a-4b91-b73a-191cfaec963e" providerId="ADAL" clId="{7FCD410D-72C4-4908-A063-23407BF2B5E0}" dt="2023-10-17T17:22:15.311" v="96" actId="1076"/>
          <ac:picMkLst>
            <pc:docMk/>
            <pc:sldMk cId="3437582209" sldId="284"/>
            <ac:picMk id="12" creationId="{5B6AE4ED-E149-E762-96B8-227DA4E4701E}"/>
          </ac:picMkLst>
        </pc:picChg>
        <pc:picChg chg="del">
          <ac:chgData name="Pierre-Paul Lemyre" userId="daed803a-ef7a-4b91-b73a-191cfaec963e" providerId="ADAL" clId="{7FCD410D-72C4-4908-A063-23407BF2B5E0}" dt="2023-10-17T17:17:39.570" v="64" actId="478"/>
          <ac:picMkLst>
            <pc:docMk/>
            <pc:sldMk cId="3437582209" sldId="284"/>
            <ac:picMk id="15" creationId="{BF97FBF9-4CF8-29FF-54AC-382F00955D7D}"/>
          </ac:picMkLst>
        </pc:picChg>
        <pc:picChg chg="del">
          <ac:chgData name="Pierre-Paul Lemyre" userId="daed803a-ef7a-4b91-b73a-191cfaec963e" providerId="ADAL" clId="{7FCD410D-72C4-4908-A063-23407BF2B5E0}" dt="2023-10-17T17:17:36.995" v="63" actId="478"/>
          <ac:picMkLst>
            <pc:docMk/>
            <pc:sldMk cId="3437582209" sldId="284"/>
            <ac:picMk id="18" creationId="{D01337BA-87A6-6E3C-8D82-0918D6AA212C}"/>
          </ac:picMkLst>
        </pc:picChg>
        <pc:picChg chg="del">
          <ac:chgData name="Pierre-Paul Lemyre" userId="daed803a-ef7a-4b91-b73a-191cfaec963e" providerId="ADAL" clId="{7FCD410D-72C4-4908-A063-23407BF2B5E0}" dt="2023-10-17T17:17:36.995" v="63" actId="478"/>
          <ac:picMkLst>
            <pc:docMk/>
            <pc:sldMk cId="3437582209" sldId="284"/>
            <ac:picMk id="21" creationId="{EFA7B9B6-9B63-45CE-DE74-9A54B877802F}"/>
          </ac:picMkLst>
        </pc:picChg>
        <pc:picChg chg="del">
          <ac:chgData name="Pierre-Paul Lemyre" userId="daed803a-ef7a-4b91-b73a-191cfaec963e" providerId="ADAL" clId="{7FCD410D-72C4-4908-A063-23407BF2B5E0}" dt="2023-10-17T17:17:36.995" v="63" actId="478"/>
          <ac:picMkLst>
            <pc:docMk/>
            <pc:sldMk cId="3437582209" sldId="284"/>
            <ac:picMk id="30" creationId="{14641ECF-36C9-46C8-4E91-E573BA6EB232}"/>
          </ac:picMkLst>
        </pc:picChg>
        <pc:picChg chg="del">
          <ac:chgData name="Pierre-Paul Lemyre" userId="daed803a-ef7a-4b91-b73a-191cfaec963e" providerId="ADAL" clId="{7FCD410D-72C4-4908-A063-23407BF2B5E0}" dt="2023-10-17T17:17:36.995" v="63" actId="478"/>
          <ac:picMkLst>
            <pc:docMk/>
            <pc:sldMk cId="3437582209" sldId="284"/>
            <ac:picMk id="35" creationId="{F03F6B0E-D490-479A-3E35-E4B5CEEECF14}"/>
          </ac:picMkLst>
        </pc:picChg>
      </pc:sldChg>
      <pc:sldChg chg="addSp delSp modSp mod">
        <pc:chgData name="Pierre-Paul Lemyre" userId="daed803a-ef7a-4b91-b73a-191cfaec963e" providerId="ADAL" clId="{7FCD410D-72C4-4908-A063-23407BF2B5E0}" dt="2023-10-17T17:59:19.862" v="1234" actId="255"/>
        <pc:sldMkLst>
          <pc:docMk/>
          <pc:sldMk cId="2017188488" sldId="302"/>
        </pc:sldMkLst>
        <pc:spChg chg="add mod">
          <ac:chgData name="Pierre-Paul Lemyre" userId="daed803a-ef7a-4b91-b73a-191cfaec963e" providerId="ADAL" clId="{7FCD410D-72C4-4908-A063-23407BF2B5E0}" dt="2023-10-17T17:27:02.491" v="176" actId="14100"/>
          <ac:spMkLst>
            <pc:docMk/>
            <pc:sldMk cId="2017188488" sldId="302"/>
            <ac:spMk id="2" creationId="{CE9A41B9-4ACC-482C-065E-D5AF51893C70}"/>
          </ac:spMkLst>
        </pc:spChg>
        <pc:spChg chg="add del mod">
          <ac:chgData name="Pierre-Paul Lemyre" userId="daed803a-ef7a-4b91-b73a-191cfaec963e" providerId="ADAL" clId="{7FCD410D-72C4-4908-A063-23407BF2B5E0}" dt="2023-10-17T17:27:35.795" v="194" actId="478"/>
          <ac:spMkLst>
            <pc:docMk/>
            <pc:sldMk cId="2017188488" sldId="302"/>
            <ac:spMk id="3" creationId="{337B52B6-CED0-B6DC-D0F7-90028AA1FCC9}"/>
          </ac:spMkLst>
        </pc:spChg>
        <pc:spChg chg="add mod">
          <ac:chgData name="Pierre-Paul Lemyre" userId="daed803a-ef7a-4b91-b73a-191cfaec963e" providerId="ADAL" clId="{7FCD410D-72C4-4908-A063-23407BF2B5E0}" dt="2023-10-17T17:59:19.862" v="1234" actId="255"/>
          <ac:spMkLst>
            <pc:docMk/>
            <pc:sldMk cId="2017188488" sldId="302"/>
            <ac:spMk id="4" creationId="{62F24EB0-DB20-5500-34AD-73A152F635E8}"/>
          </ac:spMkLst>
        </pc:spChg>
        <pc:spChg chg="mod">
          <ac:chgData name="Pierre-Paul Lemyre" userId="daed803a-ef7a-4b91-b73a-191cfaec963e" providerId="ADAL" clId="{7FCD410D-72C4-4908-A063-23407BF2B5E0}" dt="2023-10-17T17:23:39.327" v="141" actId="20577"/>
          <ac:spMkLst>
            <pc:docMk/>
            <pc:sldMk cId="2017188488" sldId="302"/>
            <ac:spMk id="6" creationId="{00000000-0000-0000-0000-000000000000}"/>
          </ac:spMkLst>
        </pc:spChg>
        <pc:spChg chg="del">
          <ac:chgData name="Pierre-Paul Lemyre" userId="daed803a-ef7a-4b91-b73a-191cfaec963e" providerId="ADAL" clId="{7FCD410D-72C4-4908-A063-23407BF2B5E0}" dt="2023-10-17T17:24:11.297" v="144" actId="478"/>
          <ac:spMkLst>
            <pc:docMk/>
            <pc:sldMk cId="2017188488" sldId="302"/>
            <ac:spMk id="10" creationId="{00000000-0000-0000-0000-000000000000}"/>
          </ac:spMkLst>
        </pc:spChg>
      </pc:sldChg>
      <pc:sldChg chg="modSp add mod">
        <pc:chgData name="Pierre-Paul Lemyre" userId="daed803a-ef7a-4b91-b73a-191cfaec963e" providerId="ADAL" clId="{7FCD410D-72C4-4908-A063-23407BF2B5E0}" dt="2023-10-17T17:54:27.939" v="1088" actId="20577"/>
        <pc:sldMkLst>
          <pc:docMk/>
          <pc:sldMk cId="739354801" sldId="303"/>
        </pc:sldMkLst>
        <pc:spChg chg="mod">
          <ac:chgData name="Pierre-Paul Lemyre" userId="daed803a-ef7a-4b91-b73a-191cfaec963e" providerId="ADAL" clId="{7FCD410D-72C4-4908-A063-23407BF2B5E0}" dt="2023-10-17T17:35:00.459" v="468" actId="20577"/>
          <ac:spMkLst>
            <pc:docMk/>
            <pc:sldMk cId="739354801" sldId="303"/>
            <ac:spMk id="2" creationId="{CE9A41B9-4ACC-482C-065E-D5AF51893C70}"/>
          </ac:spMkLst>
        </pc:spChg>
        <pc:spChg chg="mod">
          <ac:chgData name="Pierre-Paul Lemyre" userId="daed803a-ef7a-4b91-b73a-191cfaec963e" providerId="ADAL" clId="{7FCD410D-72C4-4908-A063-23407BF2B5E0}" dt="2023-10-17T17:54:27.939" v="1088" actId="20577"/>
          <ac:spMkLst>
            <pc:docMk/>
            <pc:sldMk cId="739354801" sldId="303"/>
            <ac:spMk id="4" creationId="{62F24EB0-DB20-5500-34AD-73A152F635E8}"/>
          </ac:spMkLst>
        </pc:spChg>
      </pc:sldChg>
      <pc:sldChg chg="new del">
        <pc:chgData name="Pierre-Paul Lemyre" userId="daed803a-ef7a-4b91-b73a-191cfaec963e" providerId="ADAL" clId="{7FCD410D-72C4-4908-A063-23407BF2B5E0}" dt="2023-10-17T17:30:37.271" v="328" actId="47"/>
        <pc:sldMkLst>
          <pc:docMk/>
          <pc:sldMk cId="2398633768" sldId="303"/>
        </pc:sldMkLst>
      </pc:sldChg>
      <pc:sldChg chg="modSp add mod">
        <pc:chgData name="Pierre-Paul Lemyre" userId="daed803a-ef7a-4b91-b73a-191cfaec963e" providerId="ADAL" clId="{7FCD410D-72C4-4908-A063-23407BF2B5E0}" dt="2023-10-17T17:34:09.861" v="461" actId="20577"/>
        <pc:sldMkLst>
          <pc:docMk/>
          <pc:sldMk cId="92391437" sldId="304"/>
        </pc:sldMkLst>
        <pc:spChg chg="mod">
          <ac:chgData name="Pierre-Paul Lemyre" userId="daed803a-ef7a-4b91-b73a-191cfaec963e" providerId="ADAL" clId="{7FCD410D-72C4-4908-A063-23407BF2B5E0}" dt="2023-10-17T17:34:09.861" v="461" actId="20577"/>
          <ac:spMkLst>
            <pc:docMk/>
            <pc:sldMk cId="92391437" sldId="304"/>
            <ac:spMk id="2" creationId="{00000000-0000-0000-0000-000000000000}"/>
          </ac:spMkLst>
        </pc:spChg>
      </pc:sldChg>
      <pc:sldChg chg="modSp add mod">
        <pc:chgData name="Pierre-Paul Lemyre" userId="daed803a-ef7a-4b91-b73a-191cfaec963e" providerId="ADAL" clId="{7FCD410D-72C4-4908-A063-23407BF2B5E0}" dt="2023-10-17T17:55:26.841" v="1134" actId="20577"/>
        <pc:sldMkLst>
          <pc:docMk/>
          <pc:sldMk cId="1408320035" sldId="305"/>
        </pc:sldMkLst>
        <pc:spChg chg="mod">
          <ac:chgData name="Pierre-Paul Lemyre" userId="daed803a-ef7a-4b91-b73a-191cfaec963e" providerId="ADAL" clId="{7FCD410D-72C4-4908-A063-23407BF2B5E0}" dt="2023-10-17T17:40:06.460" v="626" actId="1035"/>
          <ac:spMkLst>
            <pc:docMk/>
            <pc:sldMk cId="1408320035" sldId="305"/>
            <ac:spMk id="2" creationId="{CE9A41B9-4ACC-482C-065E-D5AF51893C70}"/>
          </ac:spMkLst>
        </pc:spChg>
        <pc:spChg chg="mod">
          <ac:chgData name="Pierre-Paul Lemyre" userId="daed803a-ef7a-4b91-b73a-191cfaec963e" providerId="ADAL" clId="{7FCD410D-72C4-4908-A063-23407BF2B5E0}" dt="2023-10-17T17:55:26.841" v="1134" actId="20577"/>
          <ac:spMkLst>
            <pc:docMk/>
            <pc:sldMk cId="1408320035" sldId="305"/>
            <ac:spMk id="4" creationId="{62F24EB0-DB20-5500-34AD-73A152F635E8}"/>
          </ac:spMkLst>
        </pc:spChg>
      </pc:sldChg>
      <pc:sldChg chg="del">
        <pc:chgData name="Pierre-Paul Lemyre" userId="daed803a-ef7a-4b91-b73a-191cfaec963e" providerId="ADAL" clId="{7FCD410D-72C4-4908-A063-23407BF2B5E0}" dt="2023-10-17T17:30:24.762" v="326" actId="2696"/>
        <pc:sldMkLst>
          <pc:docMk/>
          <pc:sldMk cId="2945614830" sldId="305"/>
        </pc:sldMkLst>
      </pc:sldChg>
      <pc:sldChg chg="del">
        <pc:chgData name="Pierre-Paul Lemyre" userId="daed803a-ef7a-4b91-b73a-191cfaec963e" providerId="ADAL" clId="{7FCD410D-72C4-4908-A063-23407BF2B5E0}" dt="2023-10-17T17:29:27.441" v="306" actId="2696"/>
        <pc:sldMkLst>
          <pc:docMk/>
          <pc:sldMk cId="825637305" sldId="306"/>
        </pc:sldMkLst>
      </pc:sldChg>
      <pc:sldChg chg="modSp add mod">
        <pc:chgData name="Pierre-Paul Lemyre" userId="daed803a-ef7a-4b91-b73a-191cfaec963e" providerId="ADAL" clId="{7FCD410D-72C4-4908-A063-23407BF2B5E0}" dt="2023-10-17T18:51:03.483" v="1520" actId="255"/>
        <pc:sldMkLst>
          <pc:docMk/>
          <pc:sldMk cId="2046702241" sldId="306"/>
        </pc:sldMkLst>
        <pc:spChg chg="mod">
          <ac:chgData name="Pierre-Paul Lemyre" userId="daed803a-ef7a-4b91-b73a-191cfaec963e" providerId="ADAL" clId="{7FCD410D-72C4-4908-A063-23407BF2B5E0}" dt="2023-10-17T17:41:04.748" v="689" actId="1035"/>
          <ac:spMkLst>
            <pc:docMk/>
            <pc:sldMk cId="2046702241" sldId="306"/>
            <ac:spMk id="2" creationId="{CE9A41B9-4ACC-482C-065E-D5AF51893C70}"/>
          </ac:spMkLst>
        </pc:spChg>
        <pc:spChg chg="mod">
          <ac:chgData name="Pierre-Paul Lemyre" userId="daed803a-ef7a-4b91-b73a-191cfaec963e" providerId="ADAL" clId="{7FCD410D-72C4-4908-A063-23407BF2B5E0}" dt="2023-10-17T18:51:03.483" v="1520" actId="255"/>
          <ac:spMkLst>
            <pc:docMk/>
            <pc:sldMk cId="2046702241" sldId="306"/>
            <ac:spMk id="4" creationId="{62F24EB0-DB20-5500-34AD-73A152F635E8}"/>
          </ac:spMkLst>
        </pc:spChg>
      </pc:sldChg>
      <pc:sldChg chg="modSp add mod">
        <pc:chgData name="Pierre-Paul Lemyre" userId="daed803a-ef7a-4b91-b73a-191cfaec963e" providerId="ADAL" clId="{7FCD410D-72C4-4908-A063-23407BF2B5E0}" dt="2023-10-17T18:03:14.738" v="1438" actId="1036"/>
        <pc:sldMkLst>
          <pc:docMk/>
          <pc:sldMk cId="2427954038" sldId="307"/>
        </pc:sldMkLst>
        <pc:spChg chg="mod">
          <ac:chgData name="Pierre-Paul Lemyre" userId="daed803a-ef7a-4b91-b73a-191cfaec963e" providerId="ADAL" clId="{7FCD410D-72C4-4908-A063-23407BF2B5E0}" dt="2023-10-17T17:46:14.541" v="792" actId="20577"/>
          <ac:spMkLst>
            <pc:docMk/>
            <pc:sldMk cId="2427954038" sldId="307"/>
            <ac:spMk id="2" creationId="{CE9A41B9-4ACC-482C-065E-D5AF51893C70}"/>
          </ac:spMkLst>
        </pc:spChg>
        <pc:spChg chg="mod">
          <ac:chgData name="Pierre-Paul Lemyre" userId="daed803a-ef7a-4b91-b73a-191cfaec963e" providerId="ADAL" clId="{7FCD410D-72C4-4908-A063-23407BF2B5E0}" dt="2023-10-17T18:03:14.738" v="1438" actId="1036"/>
          <ac:spMkLst>
            <pc:docMk/>
            <pc:sldMk cId="2427954038" sldId="307"/>
            <ac:spMk id="4" creationId="{62F24EB0-DB20-5500-34AD-73A152F635E8}"/>
          </ac:spMkLst>
        </pc:spChg>
      </pc:sldChg>
      <pc:sldChg chg="modSp add mod">
        <pc:chgData name="Pierre-Paul Lemyre" userId="daed803a-ef7a-4b91-b73a-191cfaec963e" providerId="ADAL" clId="{7FCD410D-72C4-4908-A063-23407BF2B5E0}" dt="2023-10-17T17:57:23.463" v="1169" actId="20577"/>
        <pc:sldMkLst>
          <pc:docMk/>
          <pc:sldMk cId="3680521646" sldId="308"/>
        </pc:sldMkLst>
        <pc:spChg chg="mod">
          <ac:chgData name="Pierre-Paul Lemyre" userId="daed803a-ef7a-4b91-b73a-191cfaec963e" providerId="ADAL" clId="{7FCD410D-72C4-4908-A063-23407BF2B5E0}" dt="2023-10-17T17:57:23.463" v="1169" actId="20577"/>
          <ac:spMkLst>
            <pc:docMk/>
            <pc:sldMk cId="3680521646" sldId="308"/>
            <ac:spMk id="2" creationId="{00000000-0000-0000-0000-000000000000}"/>
          </ac:spMkLst>
        </pc:spChg>
      </pc:sldChg>
      <pc:sldChg chg="addSp delSp modSp add mod">
        <pc:chgData name="Pierre-Paul Lemyre" userId="daed803a-ef7a-4b91-b73a-191cfaec963e" providerId="ADAL" clId="{7FCD410D-72C4-4908-A063-23407BF2B5E0}" dt="2023-10-17T18:01:01.462" v="1408" actId="14100"/>
        <pc:sldMkLst>
          <pc:docMk/>
          <pc:sldMk cId="1118387756" sldId="309"/>
        </pc:sldMkLst>
        <pc:spChg chg="del">
          <ac:chgData name="Pierre-Paul Lemyre" userId="daed803a-ef7a-4b91-b73a-191cfaec963e" providerId="ADAL" clId="{7FCD410D-72C4-4908-A063-23407BF2B5E0}" dt="2023-10-17T17:57:43.348" v="1171" actId="478"/>
          <ac:spMkLst>
            <pc:docMk/>
            <pc:sldMk cId="1118387756" sldId="309"/>
            <ac:spMk id="2" creationId="{CE9A41B9-4ACC-482C-065E-D5AF51893C70}"/>
          </ac:spMkLst>
        </pc:spChg>
        <pc:spChg chg="add del mod">
          <ac:chgData name="Pierre-Paul Lemyre" userId="daed803a-ef7a-4b91-b73a-191cfaec963e" providerId="ADAL" clId="{7FCD410D-72C4-4908-A063-23407BF2B5E0}" dt="2023-10-17T17:58:50.657" v="1232" actId="478"/>
          <ac:spMkLst>
            <pc:docMk/>
            <pc:sldMk cId="1118387756" sldId="309"/>
            <ac:spMk id="3" creationId="{17E3D648-E719-98F2-4FD4-E47ABF86C867}"/>
          </ac:spMkLst>
        </pc:spChg>
        <pc:spChg chg="mod">
          <ac:chgData name="Pierre-Paul Lemyre" userId="daed803a-ef7a-4b91-b73a-191cfaec963e" providerId="ADAL" clId="{7FCD410D-72C4-4908-A063-23407BF2B5E0}" dt="2023-10-17T18:01:01.462" v="1408" actId="14100"/>
          <ac:spMkLst>
            <pc:docMk/>
            <pc:sldMk cId="1118387756" sldId="309"/>
            <ac:spMk id="4" creationId="{62F24EB0-DB20-5500-34AD-73A152F635E8}"/>
          </ac:spMkLst>
        </pc:spChg>
      </pc:sldChg>
    </pc:docChg>
  </pc:docChgLst>
  <pc:docChgLst>
    <pc:chgData name="Pierre-Paul Lemyre" userId="daed803a-ef7a-4b91-b73a-191cfaec963e" providerId="ADAL" clId="{2E590E64-CF55-4746-BDBE-2023B1793AEB}"/>
    <pc:docChg chg="undo custSel addSld delSld modSld">
      <pc:chgData name="Pierre-Paul Lemyre" userId="daed803a-ef7a-4b91-b73a-191cfaec963e" providerId="ADAL" clId="{2E590E64-CF55-4746-BDBE-2023B1793AEB}" dt="2023-03-30T15:52:51.524" v="672" actId="20577"/>
      <pc:docMkLst>
        <pc:docMk/>
      </pc:docMkLst>
      <pc:sldChg chg="modSp mod">
        <pc:chgData name="Pierre-Paul Lemyre" userId="daed803a-ef7a-4b91-b73a-191cfaec963e" providerId="ADAL" clId="{2E590E64-CF55-4746-BDBE-2023B1793AEB}" dt="2023-03-30T15:51:34.707" v="651" actId="20577"/>
        <pc:sldMkLst>
          <pc:docMk/>
          <pc:sldMk cId="2841114982" sldId="257"/>
        </pc:sldMkLst>
        <pc:spChg chg="mod">
          <ac:chgData name="Pierre-Paul Lemyre" userId="daed803a-ef7a-4b91-b73a-191cfaec963e" providerId="ADAL" clId="{2E590E64-CF55-4746-BDBE-2023B1793AEB}" dt="2023-03-30T15:51:34.707" v="651" actId="20577"/>
          <ac:spMkLst>
            <pc:docMk/>
            <pc:sldMk cId="2841114982" sldId="257"/>
            <ac:spMk id="2" creationId="{00000000-0000-0000-0000-000000000000}"/>
          </ac:spMkLst>
        </pc:spChg>
        <pc:spChg chg="mod">
          <ac:chgData name="Pierre-Paul Lemyre" userId="daed803a-ef7a-4b91-b73a-191cfaec963e" providerId="ADAL" clId="{2E590E64-CF55-4746-BDBE-2023B1793AEB}" dt="2023-03-30T14:37:31.618" v="7" actId="20577"/>
          <ac:spMkLst>
            <pc:docMk/>
            <pc:sldMk cId="2841114982" sldId="257"/>
            <ac:spMk id="3" creationId="{00000000-0000-0000-0000-000000000000}"/>
          </ac:spMkLst>
        </pc:spChg>
      </pc:sldChg>
      <pc:sldChg chg="modSp mod">
        <pc:chgData name="Pierre-Paul Lemyre" userId="daed803a-ef7a-4b91-b73a-191cfaec963e" providerId="ADAL" clId="{2E590E64-CF55-4746-BDBE-2023B1793AEB}" dt="2023-03-30T14:38:05.073" v="58" actId="20577"/>
        <pc:sldMkLst>
          <pc:docMk/>
          <pc:sldMk cId="1235748913" sldId="260"/>
        </pc:sldMkLst>
        <pc:spChg chg="mod">
          <ac:chgData name="Pierre-Paul Lemyre" userId="daed803a-ef7a-4b91-b73a-191cfaec963e" providerId="ADAL" clId="{2E590E64-CF55-4746-BDBE-2023B1793AEB}" dt="2023-03-30T14:38:05.073" v="58" actId="20577"/>
          <ac:spMkLst>
            <pc:docMk/>
            <pc:sldMk cId="1235748913" sldId="260"/>
            <ac:spMk id="2" creationId="{00000000-0000-0000-0000-000000000000}"/>
          </ac:spMkLst>
        </pc:spChg>
      </pc:sldChg>
      <pc:sldChg chg="del">
        <pc:chgData name="Pierre-Paul Lemyre" userId="daed803a-ef7a-4b91-b73a-191cfaec963e" providerId="ADAL" clId="{2E590E64-CF55-4746-BDBE-2023B1793AEB}" dt="2023-03-30T14:41:16.661" v="139" actId="47"/>
        <pc:sldMkLst>
          <pc:docMk/>
          <pc:sldMk cId="2656717823" sldId="262"/>
        </pc:sldMkLst>
      </pc:sldChg>
      <pc:sldChg chg="del">
        <pc:chgData name="Pierre-Paul Lemyre" userId="daed803a-ef7a-4b91-b73a-191cfaec963e" providerId="ADAL" clId="{2E590E64-CF55-4746-BDBE-2023B1793AEB}" dt="2023-03-30T14:41:16.661" v="139" actId="47"/>
        <pc:sldMkLst>
          <pc:docMk/>
          <pc:sldMk cId="3366837660" sldId="282"/>
        </pc:sldMkLst>
      </pc:sldChg>
      <pc:sldChg chg="del">
        <pc:chgData name="Pierre-Paul Lemyre" userId="daed803a-ef7a-4b91-b73a-191cfaec963e" providerId="ADAL" clId="{2E590E64-CF55-4746-BDBE-2023B1793AEB}" dt="2023-03-30T14:40:06.138" v="137" actId="47"/>
        <pc:sldMkLst>
          <pc:docMk/>
          <pc:sldMk cId="602260218" sldId="283"/>
        </pc:sldMkLst>
      </pc:sldChg>
      <pc:sldChg chg="addSp delSp modSp mod">
        <pc:chgData name="Pierre-Paul Lemyre" userId="daed803a-ef7a-4b91-b73a-191cfaec963e" providerId="ADAL" clId="{2E590E64-CF55-4746-BDBE-2023B1793AEB}" dt="2023-03-30T15:52:30.044" v="666" actId="20577"/>
        <pc:sldMkLst>
          <pc:docMk/>
          <pc:sldMk cId="3437582209" sldId="284"/>
        </pc:sldMkLst>
        <pc:spChg chg="mod">
          <ac:chgData name="Pierre-Paul Lemyre" userId="daed803a-ef7a-4b91-b73a-191cfaec963e" providerId="ADAL" clId="{2E590E64-CF55-4746-BDBE-2023B1793AEB}" dt="2023-03-30T14:39:15.761" v="93" actId="1035"/>
          <ac:spMkLst>
            <pc:docMk/>
            <pc:sldMk cId="3437582209" sldId="284"/>
            <ac:spMk id="2" creationId="{00000000-0000-0000-0000-000000000000}"/>
          </ac:spMkLst>
        </pc:spChg>
        <pc:spChg chg="add mod">
          <ac:chgData name="Pierre-Paul Lemyre" userId="daed803a-ef7a-4b91-b73a-191cfaec963e" providerId="ADAL" clId="{2E590E64-CF55-4746-BDBE-2023B1793AEB}" dt="2023-03-30T15:51:52.533" v="654" actId="1037"/>
          <ac:spMkLst>
            <pc:docMk/>
            <pc:sldMk cId="3437582209" sldId="284"/>
            <ac:spMk id="4" creationId="{C8FDD467-BECC-D5F0-41C0-0511BD2A9685}"/>
          </ac:spMkLst>
        </pc:spChg>
        <pc:spChg chg="mod">
          <ac:chgData name="Pierre-Paul Lemyre" userId="daed803a-ef7a-4b91-b73a-191cfaec963e" providerId="ADAL" clId="{2E590E64-CF55-4746-BDBE-2023B1793AEB}" dt="2023-03-30T15:52:30.044" v="666" actId="20577"/>
          <ac:spMkLst>
            <pc:docMk/>
            <pc:sldMk cId="3437582209" sldId="284"/>
            <ac:spMk id="6" creationId="{00000000-0000-0000-0000-000000000000}"/>
          </ac:spMkLst>
        </pc:spChg>
        <pc:spChg chg="add mod">
          <ac:chgData name="Pierre-Paul Lemyre" userId="daed803a-ef7a-4b91-b73a-191cfaec963e" providerId="ADAL" clId="{2E590E64-CF55-4746-BDBE-2023B1793AEB}" dt="2023-03-30T15:30:22.655" v="384" actId="20577"/>
          <ac:spMkLst>
            <pc:docMk/>
            <pc:sldMk cId="3437582209" sldId="284"/>
            <ac:spMk id="9" creationId="{F7AB9503-69BA-7F28-86C7-8493C847AE4C}"/>
          </ac:spMkLst>
        </pc:spChg>
        <pc:spChg chg="add mod">
          <ac:chgData name="Pierre-Paul Lemyre" userId="daed803a-ef7a-4b91-b73a-191cfaec963e" providerId="ADAL" clId="{2E590E64-CF55-4746-BDBE-2023B1793AEB}" dt="2023-03-30T15:34:43.038" v="554" actId="1076"/>
          <ac:spMkLst>
            <pc:docMk/>
            <pc:sldMk cId="3437582209" sldId="284"/>
            <ac:spMk id="17" creationId="{42BC68D3-BAD7-CE6C-CAD1-3FE74991B134}"/>
          </ac:spMkLst>
        </pc:spChg>
        <pc:spChg chg="add mod">
          <ac:chgData name="Pierre-Paul Lemyre" userId="daed803a-ef7a-4b91-b73a-191cfaec963e" providerId="ADAL" clId="{2E590E64-CF55-4746-BDBE-2023B1793AEB}" dt="2023-03-30T15:52:17.204" v="661" actId="1038"/>
          <ac:spMkLst>
            <pc:docMk/>
            <pc:sldMk cId="3437582209" sldId="284"/>
            <ac:spMk id="22" creationId="{AD1251D6-949E-B575-3D8F-C2A7C8F817AF}"/>
          </ac:spMkLst>
        </pc:spChg>
        <pc:spChg chg="del">
          <ac:chgData name="Pierre-Paul Lemyre" userId="daed803a-ef7a-4b91-b73a-191cfaec963e" providerId="ADAL" clId="{2E590E64-CF55-4746-BDBE-2023B1793AEB}" dt="2023-03-30T14:39:33.714" v="94" actId="478"/>
          <ac:spMkLst>
            <pc:docMk/>
            <pc:sldMk cId="3437582209" sldId="284"/>
            <ac:spMk id="23" creationId="{A2CB5EA2-452E-B60A-FB82-0E3EE993A89E}"/>
          </ac:spMkLst>
        </pc:spChg>
        <pc:spChg chg="del">
          <ac:chgData name="Pierre-Paul Lemyre" userId="daed803a-ef7a-4b91-b73a-191cfaec963e" providerId="ADAL" clId="{2E590E64-CF55-4746-BDBE-2023B1793AEB}" dt="2023-03-30T14:39:33.714" v="94" actId="478"/>
          <ac:spMkLst>
            <pc:docMk/>
            <pc:sldMk cId="3437582209" sldId="284"/>
            <ac:spMk id="24" creationId="{4BFEEBF8-C287-C44E-9A3C-3A779FAD1435}"/>
          </ac:spMkLst>
        </pc:spChg>
        <pc:spChg chg="del">
          <ac:chgData name="Pierre-Paul Lemyre" userId="daed803a-ef7a-4b91-b73a-191cfaec963e" providerId="ADAL" clId="{2E590E64-CF55-4746-BDBE-2023B1793AEB}" dt="2023-03-30T14:39:33.714" v="94" actId="478"/>
          <ac:spMkLst>
            <pc:docMk/>
            <pc:sldMk cId="3437582209" sldId="284"/>
            <ac:spMk id="25" creationId="{84FCD6B1-708D-AF6A-3933-ACBB358C7309}"/>
          </ac:spMkLst>
        </pc:spChg>
        <pc:spChg chg="del">
          <ac:chgData name="Pierre-Paul Lemyre" userId="daed803a-ef7a-4b91-b73a-191cfaec963e" providerId="ADAL" clId="{2E590E64-CF55-4746-BDBE-2023B1793AEB}" dt="2023-03-30T14:39:33.714" v="94" actId="478"/>
          <ac:spMkLst>
            <pc:docMk/>
            <pc:sldMk cId="3437582209" sldId="284"/>
            <ac:spMk id="26" creationId="{EDF0C2B7-A072-7D80-C5AB-994F8F1691BF}"/>
          </ac:spMkLst>
        </pc:spChg>
        <pc:spChg chg="mod">
          <ac:chgData name="Pierre-Paul Lemyre" userId="daed803a-ef7a-4b91-b73a-191cfaec963e" providerId="ADAL" clId="{2E590E64-CF55-4746-BDBE-2023B1793AEB}" dt="2023-03-30T15:52:20.637" v="664" actId="1038"/>
          <ac:spMkLst>
            <pc:docMk/>
            <pc:sldMk cId="3437582209" sldId="284"/>
            <ac:spMk id="27" creationId="{2A52369E-DD24-1CD9-3D40-153BC383FB7B}"/>
          </ac:spMkLst>
        </pc:spChg>
        <pc:spChg chg="del">
          <ac:chgData name="Pierre-Paul Lemyre" userId="daed803a-ef7a-4b91-b73a-191cfaec963e" providerId="ADAL" clId="{2E590E64-CF55-4746-BDBE-2023B1793AEB}" dt="2023-03-30T14:39:33.714" v="94" actId="478"/>
          <ac:spMkLst>
            <pc:docMk/>
            <pc:sldMk cId="3437582209" sldId="284"/>
            <ac:spMk id="28" creationId="{D090204E-E0CD-57F5-019D-468C9207EB63}"/>
          </ac:spMkLst>
        </pc:spChg>
        <pc:spChg chg="add del mod">
          <ac:chgData name="Pierre-Paul Lemyre" userId="daed803a-ef7a-4b91-b73a-191cfaec963e" providerId="ADAL" clId="{2E590E64-CF55-4746-BDBE-2023B1793AEB}" dt="2023-03-30T15:32:26.352" v="468" actId="478"/>
          <ac:spMkLst>
            <pc:docMk/>
            <pc:sldMk cId="3437582209" sldId="284"/>
            <ac:spMk id="31" creationId="{72FB0C34-D068-61A6-AC3F-A1A97CD6870F}"/>
          </ac:spMkLst>
        </pc:spChg>
        <pc:spChg chg="add mod">
          <ac:chgData name="Pierre-Paul Lemyre" userId="daed803a-ef7a-4b91-b73a-191cfaec963e" providerId="ADAL" clId="{2E590E64-CF55-4746-BDBE-2023B1793AEB}" dt="2023-03-30T15:52:03.401" v="655" actId="1076"/>
          <ac:spMkLst>
            <pc:docMk/>
            <pc:sldMk cId="3437582209" sldId="284"/>
            <ac:spMk id="36" creationId="{CD402DFB-DBB9-BD17-F04D-86E0A284034C}"/>
          </ac:spMkLst>
        </pc:spChg>
        <pc:spChg chg="add mod">
          <ac:chgData name="Pierre-Paul Lemyre" userId="daed803a-ef7a-4b91-b73a-191cfaec963e" providerId="ADAL" clId="{2E590E64-CF55-4746-BDBE-2023B1793AEB}" dt="2023-03-30T15:52:09.564" v="657" actId="1038"/>
          <ac:spMkLst>
            <pc:docMk/>
            <pc:sldMk cId="3437582209" sldId="284"/>
            <ac:spMk id="37" creationId="{152484A9-DF79-015A-42D5-0026892095BC}"/>
          </ac:spMkLst>
        </pc:spChg>
        <pc:picChg chg="add mod">
          <ac:chgData name="Pierre-Paul Lemyre" userId="daed803a-ef7a-4b91-b73a-191cfaec963e" providerId="ADAL" clId="{2E590E64-CF55-4746-BDBE-2023B1793AEB}" dt="2023-03-30T15:51:52.533" v="654" actId="1037"/>
          <ac:picMkLst>
            <pc:docMk/>
            <pc:sldMk cId="3437582209" sldId="284"/>
            <ac:picMk id="3" creationId="{C18BF13C-868A-5523-B281-59D55A32D922}"/>
          </ac:picMkLst>
        </pc:picChg>
        <pc:picChg chg="add mod">
          <ac:chgData name="Pierre-Paul Lemyre" userId="daed803a-ef7a-4b91-b73a-191cfaec963e" providerId="ADAL" clId="{2E590E64-CF55-4746-BDBE-2023B1793AEB}" dt="2023-03-30T15:34:19.612" v="551" actId="1076"/>
          <ac:picMkLst>
            <pc:docMk/>
            <pc:sldMk cId="3437582209" sldId="284"/>
            <ac:picMk id="5" creationId="{255AFAB3-C926-10A5-5E1E-389B8B6F0060}"/>
          </ac:picMkLst>
        </pc:picChg>
        <pc:picChg chg="del">
          <ac:chgData name="Pierre-Paul Lemyre" userId="daed803a-ef7a-4b91-b73a-191cfaec963e" providerId="ADAL" clId="{2E590E64-CF55-4746-BDBE-2023B1793AEB}" dt="2023-03-30T14:39:33.714" v="94" actId="478"/>
          <ac:picMkLst>
            <pc:docMk/>
            <pc:sldMk cId="3437582209" sldId="284"/>
            <ac:picMk id="8" creationId="{360D6505-F5B0-D7C9-B8E2-15301D27B0F4}"/>
          </ac:picMkLst>
        </pc:picChg>
        <pc:picChg chg="del">
          <ac:chgData name="Pierre-Paul Lemyre" userId="daed803a-ef7a-4b91-b73a-191cfaec963e" providerId="ADAL" clId="{2E590E64-CF55-4746-BDBE-2023B1793AEB}" dt="2023-03-30T14:39:33.714" v="94" actId="478"/>
          <ac:picMkLst>
            <pc:docMk/>
            <pc:sldMk cId="3437582209" sldId="284"/>
            <ac:picMk id="10" creationId="{860C8F75-A5E7-52FB-510F-973F8AE2EC68}"/>
          </ac:picMkLst>
        </pc:picChg>
        <pc:picChg chg="add del mod">
          <ac:chgData name="Pierre-Paul Lemyre" userId="daed803a-ef7a-4b91-b73a-191cfaec963e" providerId="ADAL" clId="{2E590E64-CF55-4746-BDBE-2023B1793AEB}" dt="2023-03-30T15:24:32.929" v="310" actId="478"/>
          <ac:picMkLst>
            <pc:docMk/>
            <pc:sldMk cId="3437582209" sldId="284"/>
            <ac:picMk id="12" creationId="{9159CA5F-687F-8646-2343-CBDA246FC2E1}"/>
          </ac:picMkLst>
        </pc:picChg>
        <pc:picChg chg="del">
          <ac:chgData name="Pierre-Paul Lemyre" userId="daed803a-ef7a-4b91-b73a-191cfaec963e" providerId="ADAL" clId="{2E590E64-CF55-4746-BDBE-2023B1793AEB}" dt="2023-03-30T14:39:33.714" v="94" actId="478"/>
          <ac:picMkLst>
            <pc:docMk/>
            <pc:sldMk cId="3437582209" sldId="284"/>
            <ac:picMk id="14" creationId="{F581E0E3-0443-6A13-4705-BE64A95AEC7B}"/>
          </ac:picMkLst>
        </pc:picChg>
        <pc:picChg chg="add mod">
          <ac:chgData name="Pierre-Paul Lemyre" userId="daed803a-ef7a-4b91-b73a-191cfaec963e" providerId="ADAL" clId="{2E590E64-CF55-4746-BDBE-2023B1793AEB}" dt="2023-03-30T15:34:35.126" v="553" actId="1076"/>
          <ac:picMkLst>
            <pc:docMk/>
            <pc:sldMk cId="3437582209" sldId="284"/>
            <ac:picMk id="15" creationId="{BF97FBF9-4CF8-29FF-54AC-382F00955D7D}"/>
          </ac:picMkLst>
        </pc:picChg>
        <pc:picChg chg="del">
          <ac:chgData name="Pierre-Paul Lemyre" userId="daed803a-ef7a-4b91-b73a-191cfaec963e" providerId="ADAL" clId="{2E590E64-CF55-4746-BDBE-2023B1793AEB}" dt="2023-03-30T14:39:33.714" v="94" actId="478"/>
          <ac:picMkLst>
            <pc:docMk/>
            <pc:sldMk cId="3437582209" sldId="284"/>
            <ac:picMk id="16" creationId="{9E461F99-5C4C-7676-064E-D35382E42EA3}"/>
          </ac:picMkLst>
        </pc:picChg>
        <pc:picChg chg="mod">
          <ac:chgData name="Pierre-Paul Lemyre" userId="daed803a-ef7a-4b91-b73a-191cfaec963e" providerId="ADAL" clId="{2E590E64-CF55-4746-BDBE-2023B1793AEB}" dt="2023-03-30T15:52:20.637" v="664" actId="1038"/>
          <ac:picMkLst>
            <pc:docMk/>
            <pc:sldMk cId="3437582209" sldId="284"/>
            <ac:picMk id="18" creationId="{D01337BA-87A6-6E3C-8D82-0918D6AA212C}"/>
          </ac:picMkLst>
        </pc:picChg>
        <pc:picChg chg="del">
          <ac:chgData name="Pierre-Paul Lemyre" userId="daed803a-ef7a-4b91-b73a-191cfaec963e" providerId="ADAL" clId="{2E590E64-CF55-4746-BDBE-2023B1793AEB}" dt="2023-03-30T14:39:33.714" v="94" actId="478"/>
          <ac:picMkLst>
            <pc:docMk/>
            <pc:sldMk cId="3437582209" sldId="284"/>
            <ac:picMk id="20" creationId="{312B9585-2399-ABB3-7006-11957FF187BD}"/>
          </ac:picMkLst>
        </pc:picChg>
        <pc:picChg chg="add mod">
          <ac:chgData name="Pierre-Paul Lemyre" userId="daed803a-ef7a-4b91-b73a-191cfaec963e" providerId="ADAL" clId="{2E590E64-CF55-4746-BDBE-2023B1793AEB}" dt="2023-03-30T15:52:17.204" v="661" actId="1038"/>
          <ac:picMkLst>
            <pc:docMk/>
            <pc:sldMk cId="3437582209" sldId="284"/>
            <ac:picMk id="21" creationId="{EFA7B9B6-9B63-45CE-DE74-9A54B877802F}"/>
          </ac:picMkLst>
        </pc:picChg>
        <pc:picChg chg="add mod">
          <ac:chgData name="Pierre-Paul Lemyre" userId="daed803a-ef7a-4b91-b73a-191cfaec963e" providerId="ADAL" clId="{2E590E64-CF55-4746-BDBE-2023B1793AEB}" dt="2023-03-30T15:52:09.564" v="657" actId="1038"/>
          <ac:picMkLst>
            <pc:docMk/>
            <pc:sldMk cId="3437582209" sldId="284"/>
            <ac:picMk id="30" creationId="{14641ECF-36C9-46C8-4E91-E573BA6EB232}"/>
          </ac:picMkLst>
        </pc:picChg>
        <pc:picChg chg="add del mod">
          <ac:chgData name="Pierre-Paul Lemyre" userId="daed803a-ef7a-4b91-b73a-191cfaec963e" providerId="ADAL" clId="{2E590E64-CF55-4746-BDBE-2023B1793AEB}" dt="2023-03-30T15:28:46.192" v="361" actId="478"/>
          <ac:picMkLst>
            <pc:docMk/>
            <pc:sldMk cId="3437582209" sldId="284"/>
            <ac:picMk id="33" creationId="{8CF7CC8B-6E20-7049-D8EB-BD9BAA83DE77}"/>
          </ac:picMkLst>
        </pc:picChg>
        <pc:picChg chg="add mod">
          <ac:chgData name="Pierre-Paul Lemyre" userId="daed803a-ef7a-4b91-b73a-191cfaec963e" providerId="ADAL" clId="{2E590E64-CF55-4746-BDBE-2023B1793AEB}" dt="2023-03-30T15:35:40.603" v="563" actId="1076"/>
          <ac:picMkLst>
            <pc:docMk/>
            <pc:sldMk cId="3437582209" sldId="284"/>
            <ac:picMk id="35" creationId="{F03F6B0E-D490-479A-3E35-E4B5CEEECF14}"/>
          </ac:picMkLst>
        </pc:picChg>
      </pc:sldChg>
      <pc:sldChg chg="del">
        <pc:chgData name="Pierre-Paul Lemyre" userId="daed803a-ef7a-4b91-b73a-191cfaec963e" providerId="ADAL" clId="{2E590E64-CF55-4746-BDBE-2023B1793AEB}" dt="2023-03-30T14:40:12.153" v="138" actId="47"/>
        <pc:sldMkLst>
          <pc:docMk/>
          <pc:sldMk cId="115873682" sldId="293"/>
        </pc:sldMkLst>
      </pc:sldChg>
      <pc:sldChg chg="del">
        <pc:chgData name="Pierre-Paul Lemyre" userId="daed803a-ef7a-4b91-b73a-191cfaec963e" providerId="ADAL" clId="{2E590E64-CF55-4746-BDBE-2023B1793AEB}" dt="2023-03-30T14:40:12.153" v="138" actId="47"/>
        <pc:sldMkLst>
          <pc:docMk/>
          <pc:sldMk cId="2273727396" sldId="294"/>
        </pc:sldMkLst>
      </pc:sldChg>
      <pc:sldChg chg="del">
        <pc:chgData name="Pierre-Paul Lemyre" userId="daed803a-ef7a-4b91-b73a-191cfaec963e" providerId="ADAL" clId="{2E590E64-CF55-4746-BDBE-2023B1793AEB}" dt="2023-03-30T14:40:12.153" v="138" actId="47"/>
        <pc:sldMkLst>
          <pc:docMk/>
          <pc:sldMk cId="2675716611" sldId="295"/>
        </pc:sldMkLst>
      </pc:sldChg>
      <pc:sldChg chg="del">
        <pc:chgData name="Pierre-Paul Lemyre" userId="daed803a-ef7a-4b91-b73a-191cfaec963e" providerId="ADAL" clId="{2E590E64-CF55-4746-BDBE-2023B1793AEB}" dt="2023-03-30T14:40:12.153" v="138" actId="47"/>
        <pc:sldMkLst>
          <pc:docMk/>
          <pc:sldMk cId="2562153442" sldId="296"/>
        </pc:sldMkLst>
      </pc:sldChg>
      <pc:sldChg chg="del">
        <pc:chgData name="Pierre-Paul Lemyre" userId="daed803a-ef7a-4b91-b73a-191cfaec963e" providerId="ADAL" clId="{2E590E64-CF55-4746-BDBE-2023B1793AEB}" dt="2023-03-30T14:41:16.661" v="139" actId="47"/>
        <pc:sldMkLst>
          <pc:docMk/>
          <pc:sldMk cId="3274166518" sldId="297"/>
        </pc:sldMkLst>
      </pc:sldChg>
      <pc:sldChg chg="del">
        <pc:chgData name="Pierre-Paul Lemyre" userId="daed803a-ef7a-4b91-b73a-191cfaec963e" providerId="ADAL" clId="{2E590E64-CF55-4746-BDBE-2023B1793AEB}" dt="2023-03-30T14:41:16.661" v="139" actId="47"/>
        <pc:sldMkLst>
          <pc:docMk/>
          <pc:sldMk cId="1181916903" sldId="298"/>
        </pc:sldMkLst>
      </pc:sldChg>
      <pc:sldChg chg="del">
        <pc:chgData name="Pierre-Paul Lemyre" userId="daed803a-ef7a-4b91-b73a-191cfaec963e" providerId="ADAL" clId="{2E590E64-CF55-4746-BDBE-2023B1793AEB}" dt="2023-03-30T14:41:16.661" v="139" actId="47"/>
        <pc:sldMkLst>
          <pc:docMk/>
          <pc:sldMk cId="3298182327" sldId="299"/>
        </pc:sldMkLst>
      </pc:sldChg>
      <pc:sldChg chg="del">
        <pc:chgData name="Pierre-Paul Lemyre" userId="daed803a-ef7a-4b91-b73a-191cfaec963e" providerId="ADAL" clId="{2E590E64-CF55-4746-BDBE-2023B1793AEB}" dt="2023-03-30T14:41:16.661" v="139" actId="47"/>
        <pc:sldMkLst>
          <pc:docMk/>
          <pc:sldMk cId="2359930561" sldId="300"/>
        </pc:sldMkLst>
      </pc:sldChg>
      <pc:sldChg chg="del">
        <pc:chgData name="Pierre-Paul Lemyre" userId="daed803a-ef7a-4b91-b73a-191cfaec963e" providerId="ADAL" clId="{2E590E64-CF55-4746-BDBE-2023B1793AEB}" dt="2023-03-30T14:41:16.661" v="139" actId="47"/>
        <pc:sldMkLst>
          <pc:docMk/>
          <pc:sldMk cId="4232635697" sldId="301"/>
        </pc:sldMkLst>
      </pc:sldChg>
      <pc:sldChg chg="delSp modSp mod">
        <pc:chgData name="Pierre-Paul Lemyre" userId="daed803a-ef7a-4b91-b73a-191cfaec963e" providerId="ADAL" clId="{2E590E64-CF55-4746-BDBE-2023B1793AEB}" dt="2023-03-30T15:52:42.043" v="668" actId="20577"/>
        <pc:sldMkLst>
          <pc:docMk/>
          <pc:sldMk cId="2017188488" sldId="302"/>
        </pc:sldMkLst>
        <pc:spChg chg="mod">
          <ac:chgData name="Pierre-Paul Lemyre" userId="daed803a-ef7a-4b91-b73a-191cfaec963e" providerId="ADAL" clId="{2E590E64-CF55-4746-BDBE-2023B1793AEB}" dt="2023-03-30T15:52:42.043" v="668" actId="20577"/>
          <ac:spMkLst>
            <pc:docMk/>
            <pc:sldMk cId="2017188488" sldId="302"/>
            <ac:spMk id="6" creationId="{00000000-0000-0000-0000-000000000000}"/>
          </ac:spMkLst>
        </pc:spChg>
        <pc:spChg chg="mod">
          <ac:chgData name="Pierre-Paul Lemyre" userId="daed803a-ef7a-4b91-b73a-191cfaec963e" providerId="ADAL" clId="{2E590E64-CF55-4746-BDBE-2023B1793AEB}" dt="2023-03-30T15:12:17.293" v="164" actId="1076"/>
          <ac:spMkLst>
            <pc:docMk/>
            <pc:sldMk cId="2017188488" sldId="302"/>
            <ac:spMk id="10" creationId="{00000000-0000-0000-0000-000000000000}"/>
          </ac:spMkLst>
        </pc:spChg>
        <pc:picChg chg="del">
          <ac:chgData name="Pierre-Paul Lemyre" userId="daed803a-ef7a-4b91-b73a-191cfaec963e" providerId="ADAL" clId="{2E590E64-CF55-4746-BDBE-2023B1793AEB}" dt="2023-03-30T15:11:32.924" v="147" actId="478"/>
          <ac:picMkLst>
            <pc:docMk/>
            <pc:sldMk cId="2017188488" sldId="302"/>
            <ac:picMk id="3" creationId="{81FCADEB-36AB-109F-3528-F59D6F442ACD}"/>
          </ac:picMkLst>
        </pc:picChg>
        <pc:picChg chg="del">
          <ac:chgData name="Pierre-Paul Lemyre" userId="daed803a-ef7a-4b91-b73a-191cfaec963e" providerId="ADAL" clId="{2E590E64-CF55-4746-BDBE-2023B1793AEB}" dt="2023-03-30T15:11:32.924" v="147" actId="478"/>
          <ac:picMkLst>
            <pc:docMk/>
            <pc:sldMk cId="2017188488" sldId="302"/>
            <ac:picMk id="8" creationId="{FEC6428B-083B-38DC-E93D-78EEDACE32F7}"/>
          </ac:picMkLst>
        </pc:picChg>
        <pc:picChg chg="del">
          <ac:chgData name="Pierre-Paul Lemyre" userId="daed803a-ef7a-4b91-b73a-191cfaec963e" providerId="ADAL" clId="{2E590E64-CF55-4746-BDBE-2023B1793AEB}" dt="2023-03-30T15:11:32.924" v="147" actId="478"/>
          <ac:picMkLst>
            <pc:docMk/>
            <pc:sldMk cId="2017188488" sldId="302"/>
            <ac:picMk id="11" creationId="{BC2BF06F-5F5C-1DD7-846C-561659521490}"/>
          </ac:picMkLst>
        </pc:picChg>
      </pc:sldChg>
      <pc:sldChg chg="del">
        <pc:chgData name="Pierre-Paul Lemyre" userId="daed803a-ef7a-4b91-b73a-191cfaec963e" providerId="ADAL" clId="{2E590E64-CF55-4746-BDBE-2023B1793AEB}" dt="2023-03-30T14:41:24.862" v="140" actId="47"/>
        <pc:sldMkLst>
          <pc:docMk/>
          <pc:sldMk cId="3617458053" sldId="303"/>
        </pc:sldMkLst>
      </pc:sldChg>
      <pc:sldChg chg="del">
        <pc:chgData name="Pierre-Paul Lemyre" userId="daed803a-ef7a-4b91-b73a-191cfaec963e" providerId="ADAL" clId="{2E590E64-CF55-4746-BDBE-2023B1793AEB}" dt="2023-03-30T14:41:40.050" v="141" actId="47"/>
        <pc:sldMkLst>
          <pc:docMk/>
          <pc:sldMk cId="2352439833" sldId="304"/>
        </pc:sldMkLst>
      </pc:sldChg>
      <pc:sldChg chg="addSp delSp modSp mod">
        <pc:chgData name="Pierre-Paul Lemyre" userId="daed803a-ef7a-4b91-b73a-191cfaec963e" providerId="ADAL" clId="{2E590E64-CF55-4746-BDBE-2023B1793AEB}" dt="2023-03-30T15:52:51.524" v="672" actId="20577"/>
        <pc:sldMkLst>
          <pc:docMk/>
          <pc:sldMk cId="2945614830" sldId="305"/>
        </pc:sldMkLst>
        <pc:spChg chg="mod">
          <ac:chgData name="Pierre-Paul Lemyre" userId="daed803a-ef7a-4b91-b73a-191cfaec963e" providerId="ADAL" clId="{2E590E64-CF55-4746-BDBE-2023B1793AEB}" dt="2023-03-30T15:52:51.524" v="672" actId="20577"/>
          <ac:spMkLst>
            <pc:docMk/>
            <pc:sldMk cId="2945614830" sldId="305"/>
            <ac:spMk id="6" creationId="{00000000-0000-0000-0000-000000000000}"/>
          </ac:spMkLst>
        </pc:spChg>
        <pc:spChg chg="mod">
          <ac:chgData name="Pierre-Paul Lemyre" userId="daed803a-ef7a-4b91-b73a-191cfaec963e" providerId="ADAL" clId="{2E590E64-CF55-4746-BDBE-2023B1793AEB}" dt="2023-03-30T15:13:11.257" v="185"/>
          <ac:spMkLst>
            <pc:docMk/>
            <pc:sldMk cId="2945614830" sldId="305"/>
            <ac:spMk id="7" creationId="{00000000-0000-0000-0000-000000000000}"/>
          </ac:spMkLst>
        </pc:spChg>
        <pc:spChg chg="add mod">
          <ac:chgData name="Pierre-Paul Lemyre" userId="daed803a-ef7a-4b91-b73a-191cfaec963e" providerId="ADAL" clId="{2E590E64-CF55-4746-BDBE-2023B1793AEB}" dt="2023-03-30T15:50:18.002" v="643" actId="1076"/>
          <ac:spMkLst>
            <pc:docMk/>
            <pc:sldMk cId="2945614830" sldId="305"/>
            <ac:spMk id="11" creationId="{7E9B7C11-235A-2A53-5868-5AC57A5C63A4}"/>
          </ac:spMkLst>
        </pc:spChg>
        <pc:spChg chg="add mod">
          <ac:chgData name="Pierre-Paul Lemyre" userId="daed803a-ef7a-4b91-b73a-191cfaec963e" providerId="ADAL" clId="{2E590E64-CF55-4746-BDBE-2023B1793AEB}" dt="2023-03-30T15:50:32.816" v="647" actId="1076"/>
          <ac:spMkLst>
            <pc:docMk/>
            <pc:sldMk cId="2945614830" sldId="305"/>
            <ac:spMk id="15" creationId="{E99AD225-DE99-D662-1977-D436AE3353B1}"/>
          </ac:spMkLst>
        </pc:spChg>
        <pc:spChg chg="add mod">
          <ac:chgData name="Pierre-Paul Lemyre" userId="daed803a-ef7a-4b91-b73a-191cfaec963e" providerId="ADAL" clId="{2E590E64-CF55-4746-BDBE-2023B1793AEB}" dt="2023-03-30T15:50:46.051" v="649" actId="1076"/>
          <ac:spMkLst>
            <pc:docMk/>
            <pc:sldMk cId="2945614830" sldId="305"/>
            <ac:spMk id="20" creationId="{A255B6BD-102B-C247-D89E-6C6DB39DEA67}"/>
          </ac:spMkLst>
        </pc:spChg>
        <pc:spChg chg="mod">
          <ac:chgData name="Pierre-Paul Lemyre" userId="daed803a-ef7a-4b91-b73a-191cfaec963e" providerId="ADAL" clId="{2E590E64-CF55-4746-BDBE-2023B1793AEB}" dt="2023-03-30T15:50:11.439" v="642" actId="1076"/>
          <ac:spMkLst>
            <pc:docMk/>
            <pc:sldMk cId="2945614830" sldId="305"/>
            <ac:spMk id="23" creationId="{A2CB5EA2-452E-B60A-FB82-0E3EE993A89E}"/>
          </ac:spMkLst>
        </pc:spChg>
        <pc:spChg chg="del">
          <ac:chgData name="Pierre-Paul Lemyre" userId="daed803a-ef7a-4b91-b73a-191cfaec963e" providerId="ADAL" clId="{2E590E64-CF55-4746-BDBE-2023B1793AEB}" dt="2023-03-30T14:42:14.081" v="143" actId="478"/>
          <ac:spMkLst>
            <pc:docMk/>
            <pc:sldMk cId="2945614830" sldId="305"/>
            <ac:spMk id="25" creationId="{84FCD6B1-708D-AF6A-3933-ACBB358C7309}"/>
          </ac:spMkLst>
        </pc:spChg>
        <pc:spChg chg="mod">
          <ac:chgData name="Pierre-Paul Lemyre" userId="daed803a-ef7a-4b91-b73a-191cfaec963e" providerId="ADAL" clId="{2E590E64-CF55-4746-BDBE-2023B1793AEB}" dt="2023-03-30T14:42:37.444" v="144" actId="1076"/>
          <ac:spMkLst>
            <pc:docMk/>
            <pc:sldMk cId="2945614830" sldId="305"/>
            <ac:spMk id="26" creationId="{EDF0C2B7-A072-7D80-C5AB-994F8F1691BF}"/>
          </ac:spMkLst>
        </pc:spChg>
        <pc:spChg chg="del">
          <ac:chgData name="Pierre-Paul Lemyre" userId="daed803a-ef7a-4b91-b73a-191cfaec963e" providerId="ADAL" clId="{2E590E64-CF55-4746-BDBE-2023B1793AEB}" dt="2023-03-30T14:42:14.081" v="143" actId="478"/>
          <ac:spMkLst>
            <pc:docMk/>
            <pc:sldMk cId="2945614830" sldId="305"/>
            <ac:spMk id="27" creationId="{2A52369E-DD24-1CD9-3D40-153BC383FB7B}"/>
          </ac:spMkLst>
        </pc:spChg>
        <pc:picChg chg="add del mod">
          <ac:chgData name="Pierre-Paul Lemyre" userId="daed803a-ef7a-4b91-b73a-191cfaec963e" providerId="ADAL" clId="{2E590E64-CF55-4746-BDBE-2023B1793AEB}" dt="2023-03-30T15:39:18.551" v="569" actId="478"/>
          <ac:picMkLst>
            <pc:docMk/>
            <pc:sldMk cId="2945614830" sldId="305"/>
            <ac:picMk id="4" creationId="{69E5F984-735C-B873-82B6-EE3E874A3B96}"/>
          </ac:picMkLst>
        </pc:picChg>
        <pc:picChg chg="add mod">
          <ac:chgData name="Pierre-Paul Lemyre" userId="daed803a-ef7a-4b91-b73a-191cfaec963e" providerId="ADAL" clId="{2E590E64-CF55-4746-BDBE-2023B1793AEB}" dt="2023-03-30T15:49:07.822" v="631" actId="1076"/>
          <ac:picMkLst>
            <pc:docMk/>
            <pc:sldMk cId="2945614830" sldId="305"/>
            <ac:picMk id="9" creationId="{DDBB3D26-9663-A972-3386-64CBF34C5A4E}"/>
          </ac:picMkLst>
        </pc:picChg>
        <pc:picChg chg="mod">
          <ac:chgData name="Pierre-Paul Lemyre" userId="daed803a-ef7a-4b91-b73a-191cfaec963e" providerId="ADAL" clId="{2E590E64-CF55-4746-BDBE-2023B1793AEB}" dt="2023-03-30T15:40:42.720" v="576" actId="1076"/>
          <ac:picMkLst>
            <pc:docMk/>
            <pc:sldMk cId="2945614830" sldId="305"/>
            <ac:picMk id="10" creationId="{860C8F75-A5E7-52FB-510F-973F8AE2EC68}"/>
          </ac:picMkLst>
        </pc:picChg>
        <pc:picChg chg="add mod">
          <ac:chgData name="Pierre-Paul Lemyre" userId="daed803a-ef7a-4b91-b73a-191cfaec963e" providerId="ADAL" clId="{2E590E64-CF55-4746-BDBE-2023B1793AEB}" dt="2023-03-30T15:49:20.760" v="633" actId="1076"/>
          <ac:picMkLst>
            <pc:docMk/>
            <pc:sldMk cId="2945614830" sldId="305"/>
            <ac:picMk id="13" creationId="{DA69AE41-8C2D-D529-DCDC-7E5B7E0E5E37}"/>
          </ac:picMkLst>
        </pc:picChg>
        <pc:picChg chg="del">
          <ac:chgData name="Pierre-Paul Lemyre" userId="daed803a-ef7a-4b91-b73a-191cfaec963e" providerId="ADAL" clId="{2E590E64-CF55-4746-BDBE-2023B1793AEB}" dt="2023-03-30T14:42:14.081" v="143" actId="478"/>
          <ac:picMkLst>
            <pc:docMk/>
            <pc:sldMk cId="2945614830" sldId="305"/>
            <ac:picMk id="14" creationId="{F581E0E3-0443-6A13-4705-BE64A95AEC7B}"/>
          </ac:picMkLst>
        </pc:picChg>
        <pc:picChg chg="mod">
          <ac:chgData name="Pierre-Paul Lemyre" userId="daed803a-ef7a-4b91-b73a-191cfaec963e" providerId="ADAL" clId="{2E590E64-CF55-4746-BDBE-2023B1793AEB}" dt="2023-03-30T14:42:37.444" v="144" actId="1076"/>
          <ac:picMkLst>
            <pc:docMk/>
            <pc:sldMk cId="2945614830" sldId="305"/>
            <ac:picMk id="16" creationId="{9E461F99-5C4C-7676-064E-D35382E42EA3}"/>
          </ac:picMkLst>
        </pc:picChg>
        <pc:picChg chg="del">
          <ac:chgData name="Pierre-Paul Lemyre" userId="daed803a-ef7a-4b91-b73a-191cfaec963e" providerId="ADAL" clId="{2E590E64-CF55-4746-BDBE-2023B1793AEB}" dt="2023-03-30T14:42:14.081" v="143" actId="478"/>
          <ac:picMkLst>
            <pc:docMk/>
            <pc:sldMk cId="2945614830" sldId="305"/>
            <ac:picMk id="18" creationId="{D01337BA-87A6-6E3C-8D82-0918D6AA212C}"/>
          </ac:picMkLst>
        </pc:picChg>
        <pc:picChg chg="add mod">
          <ac:chgData name="Pierre-Paul Lemyre" userId="daed803a-ef7a-4b91-b73a-191cfaec963e" providerId="ADAL" clId="{2E590E64-CF55-4746-BDBE-2023B1793AEB}" dt="2023-03-30T15:50:40.013" v="648" actId="1076"/>
          <ac:picMkLst>
            <pc:docMk/>
            <pc:sldMk cId="2945614830" sldId="305"/>
            <ac:picMk id="19" creationId="{6C058E88-B174-4B3E-68DF-4A35B1C36A5E}"/>
          </ac:picMkLst>
        </pc:picChg>
      </pc:sldChg>
      <pc:sldChg chg="del">
        <pc:chgData name="Pierre-Paul Lemyre" userId="daed803a-ef7a-4b91-b73a-191cfaec963e" providerId="ADAL" clId="{2E590E64-CF55-4746-BDBE-2023B1793AEB}" dt="2023-03-30T14:41:55.222" v="142" actId="47"/>
        <pc:sldMkLst>
          <pc:docMk/>
          <pc:sldMk cId="427087394" sldId="306"/>
        </pc:sldMkLst>
      </pc:sldChg>
      <pc:sldChg chg="modSp add mod">
        <pc:chgData name="Pierre-Paul Lemyre" userId="daed803a-ef7a-4b91-b73a-191cfaec963e" providerId="ADAL" clId="{2E590E64-CF55-4746-BDBE-2023B1793AEB}" dt="2023-03-30T15:52:46.188" v="670" actId="20577"/>
        <pc:sldMkLst>
          <pc:docMk/>
          <pc:sldMk cId="825637305" sldId="306"/>
        </pc:sldMkLst>
        <pc:spChg chg="mod">
          <ac:chgData name="Pierre-Paul Lemyre" userId="daed803a-ef7a-4b91-b73a-191cfaec963e" providerId="ADAL" clId="{2E590E64-CF55-4746-BDBE-2023B1793AEB}" dt="2023-03-30T15:52:46.188" v="670" actId="20577"/>
          <ac:spMkLst>
            <pc:docMk/>
            <pc:sldMk cId="825637305" sldId="306"/>
            <ac:spMk id="6" creationId="{00000000-0000-0000-0000-000000000000}"/>
          </ac:spMkLst>
        </pc:spChg>
        <pc:spChg chg="mod">
          <ac:chgData name="Pierre-Paul Lemyre" userId="daed803a-ef7a-4b91-b73a-191cfaec963e" providerId="ADAL" clId="{2E590E64-CF55-4746-BDBE-2023B1793AEB}" dt="2023-03-30T15:12:41.619" v="182" actId="20577"/>
          <ac:spMkLst>
            <pc:docMk/>
            <pc:sldMk cId="825637305" sldId="306"/>
            <ac:spMk id="10" creationId="{00000000-0000-0000-0000-000000000000}"/>
          </ac:spMkLst>
        </pc:spChg>
      </pc:sldChg>
    </pc:docChg>
  </pc:docChgLst>
  <pc:docChgLst>
    <pc:chgData name="Pierre-Paul Lemyre" userId="daed803a-ef7a-4b91-b73a-191cfaec963e" providerId="ADAL" clId="{0057FB05-C215-4CC1-B084-66C9E38F1DCD}"/>
    <pc:docChg chg="undo custSel addSld delSld modSld sldOrd">
      <pc:chgData name="Pierre-Paul Lemyre" userId="daed803a-ef7a-4b91-b73a-191cfaec963e" providerId="ADAL" clId="{0057FB05-C215-4CC1-B084-66C9E38F1DCD}" dt="2024-06-21T12:33:53.194" v="1167" actId="20577"/>
      <pc:docMkLst>
        <pc:docMk/>
      </pc:docMkLst>
      <pc:sldChg chg="modSp mod">
        <pc:chgData name="Pierre-Paul Lemyre" userId="daed803a-ef7a-4b91-b73a-191cfaec963e" providerId="ADAL" clId="{0057FB05-C215-4CC1-B084-66C9E38F1DCD}" dt="2024-06-20T16:03:58.434" v="496" actId="20577"/>
        <pc:sldMkLst>
          <pc:docMk/>
          <pc:sldMk cId="2841114982" sldId="257"/>
        </pc:sldMkLst>
        <pc:spChg chg="mod">
          <ac:chgData name="Pierre-Paul Lemyre" userId="daed803a-ef7a-4b91-b73a-191cfaec963e" providerId="ADAL" clId="{0057FB05-C215-4CC1-B084-66C9E38F1DCD}" dt="2024-06-20T16:03:58.434" v="496" actId="20577"/>
          <ac:spMkLst>
            <pc:docMk/>
            <pc:sldMk cId="2841114982" sldId="257"/>
            <ac:spMk id="2" creationId="{00000000-0000-0000-0000-000000000000}"/>
          </ac:spMkLst>
        </pc:spChg>
      </pc:sldChg>
      <pc:sldChg chg="del">
        <pc:chgData name="Pierre-Paul Lemyre" userId="daed803a-ef7a-4b91-b73a-191cfaec963e" providerId="ADAL" clId="{0057FB05-C215-4CC1-B084-66C9E38F1DCD}" dt="2024-06-20T15:12:21.082" v="31" actId="47"/>
        <pc:sldMkLst>
          <pc:docMk/>
          <pc:sldMk cId="1235748913" sldId="260"/>
        </pc:sldMkLst>
      </pc:sldChg>
      <pc:sldChg chg="modSp mod">
        <pc:chgData name="Pierre-Paul Lemyre" userId="daed803a-ef7a-4b91-b73a-191cfaec963e" providerId="ADAL" clId="{0057FB05-C215-4CC1-B084-66C9E38F1DCD}" dt="2024-06-20T19:05:13.606" v="769" actId="20577"/>
        <pc:sldMkLst>
          <pc:docMk/>
          <pc:sldMk cId="3523881869" sldId="266"/>
        </pc:sldMkLst>
        <pc:spChg chg="mod">
          <ac:chgData name="Pierre-Paul Lemyre" userId="daed803a-ef7a-4b91-b73a-191cfaec963e" providerId="ADAL" clId="{0057FB05-C215-4CC1-B084-66C9E38F1DCD}" dt="2024-06-20T19:05:13.606" v="769" actId="20577"/>
          <ac:spMkLst>
            <pc:docMk/>
            <pc:sldMk cId="3523881869" sldId="266"/>
            <ac:spMk id="2" creationId="{00000000-0000-0000-0000-000000000000}"/>
          </ac:spMkLst>
        </pc:spChg>
        <pc:spChg chg="mod">
          <ac:chgData name="Pierre-Paul Lemyre" userId="daed803a-ef7a-4b91-b73a-191cfaec963e" providerId="ADAL" clId="{0057FB05-C215-4CC1-B084-66C9E38F1DCD}" dt="2024-06-20T15:58:24.724" v="360" actId="20577"/>
          <ac:spMkLst>
            <pc:docMk/>
            <pc:sldMk cId="3523881869" sldId="266"/>
            <ac:spMk id="3" creationId="{00000000-0000-0000-0000-000000000000}"/>
          </ac:spMkLst>
        </pc:spChg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1208128918" sldId="278"/>
        </pc:sldMkLst>
      </pc:sldChg>
      <pc:sldChg chg="modSp add del mod">
        <pc:chgData name="Pierre-Paul Lemyre" userId="daed803a-ef7a-4b91-b73a-191cfaec963e" providerId="ADAL" clId="{0057FB05-C215-4CC1-B084-66C9E38F1DCD}" dt="2024-06-20T16:09:43.311" v="533"/>
        <pc:sldMkLst>
          <pc:docMk/>
          <pc:sldMk cId="732112851" sldId="310"/>
        </pc:sldMkLst>
        <pc:spChg chg="mod">
          <ac:chgData name="Pierre-Paul Lemyre" userId="daed803a-ef7a-4b91-b73a-191cfaec963e" providerId="ADAL" clId="{0057FB05-C215-4CC1-B084-66C9E38F1DCD}" dt="2024-06-20T16:09:43.311" v="533"/>
          <ac:spMkLst>
            <pc:docMk/>
            <pc:sldMk cId="732112851" sldId="310"/>
            <ac:spMk id="8" creationId="{998E7700-A305-528A-9B16-BDE388E181D9}"/>
          </ac:spMkLst>
        </pc:spChg>
      </pc:sldChg>
      <pc:sldChg chg="modSp mod">
        <pc:chgData name="Pierre-Paul Lemyre" userId="daed803a-ef7a-4b91-b73a-191cfaec963e" providerId="ADAL" clId="{0057FB05-C215-4CC1-B084-66C9E38F1DCD}" dt="2024-06-20T19:07:57.904" v="770"/>
        <pc:sldMkLst>
          <pc:docMk/>
          <pc:sldMk cId="2314284070" sldId="311"/>
        </pc:sldMkLst>
        <pc:spChg chg="mod">
          <ac:chgData name="Pierre-Paul Lemyre" userId="daed803a-ef7a-4b91-b73a-191cfaec963e" providerId="ADAL" clId="{0057FB05-C215-4CC1-B084-66C9E38F1DCD}" dt="2024-06-20T19:07:57.904" v="770"/>
          <ac:spMkLst>
            <pc:docMk/>
            <pc:sldMk cId="2314284070" sldId="311"/>
            <ac:spMk id="6" creationId="{BC347466-103A-3F3D-FC34-1CF5E427AE65}"/>
          </ac:spMkLst>
        </pc:spChg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3972214282" sldId="314"/>
        </pc:sldMkLst>
      </pc:sldChg>
      <pc:sldChg chg="del">
        <pc:chgData name="Pierre-Paul Lemyre" userId="daed803a-ef7a-4b91-b73a-191cfaec963e" providerId="ADAL" clId="{0057FB05-C215-4CC1-B084-66C9E38F1DCD}" dt="2024-06-20T15:12:12.745" v="30" actId="47"/>
        <pc:sldMkLst>
          <pc:docMk/>
          <pc:sldMk cId="306339597" sldId="318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4044052270" sldId="320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3226644327" sldId="321"/>
        </pc:sldMkLst>
      </pc:sldChg>
      <pc:sldChg chg="addSp delSp modSp add del mod ord">
        <pc:chgData name="Pierre-Paul Lemyre" userId="daed803a-ef7a-4b91-b73a-191cfaec963e" providerId="ADAL" clId="{0057FB05-C215-4CC1-B084-66C9E38F1DCD}" dt="2024-06-20T19:14:02.260" v="857" actId="478"/>
        <pc:sldMkLst>
          <pc:docMk/>
          <pc:sldMk cId="771043039" sldId="322"/>
        </pc:sldMkLst>
        <pc:spChg chg="mod">
          <ac:chgData name="Pierre-Paul Lemyre" userId="daed803a-ef7a-4b91-b73a-191cfaec963e" providerId="ADAL" clId="{0057FB05-C215-4CC1-B084-66C9E38F1DCD}" dt="2024-06-20T16:02:27.379" v="432" actId="20577"/>
          <ac:spMkLst>
            <pc:docMk/>
            <pc:sldMk cId="771043039" sldId="322"/>
            <ac:spMk id="2" creationId="{03FE9D88-3813-B7B1-160B-67D29D6259AF}"/>
          </ac:spMkLst>
        </pc:spChg>
        <pc:spChg chg="add del mod">
          <ac:chgData name="Pierre-Paul Lemyre" userId="daed803a-ef7a-4b91-b73a-191cfaec963e" providerId="ADAL" clId="{0057FB05-C215-4CC1-B084-66C9E38F1DCD}" dt="2024-06-20T16:57:14.331" v="739"/>
          <ac:spMkLst>
            <pc:docMk/>
            <pc:sldMk cId="771043039" sldId="322"/>
            <ac:spMk id="3" creationId="{D1F73385-E6C1-1FFA-6A87-5196B6B597AA}"/>
          </ac:spMkLst>
        </pc:spChg>
        <pc:spChg chg="add mod">
          <ac:chgData name="Pierre-Paul Lemyre" userId="daed803a-ef7a-4b91-b73a-191cfaec963e" providerId="ADAL" clId="{0057FB05-C215-4CC1-B084-66C9E38F1DCD}" dt="2024-06-20T16:55:35.161" v="689"/>
          <ac:spMkLst>
            <pc:docMk/>
            <pc:sldMk cId="771043039" sldId="322"/>
            <ac:spMk id="4" creationId="{72500811-9E17-BA24-F522-86044C388098}"/>
          </ac:spMkLst>
        </pc:spChg>
        <pc:spChg chg="add del">
          <ac:chgData name="Pierre-Paul Lemyre" userId="daed803a-ef7a-4b91-b73a-191cfaec963e" providerId="ADAL" clId="{0057FB05-C215-4CC1-B084-66C9E38F1DCD}" dt="2024-06-20T19:14:02.260" v="857" actId="478"/>
          <ac:spMkLst>
            <pc:docMk/>
            <pc:sldMk cId="771043039" sldId="322"/>
            <ac:spMk id="6" creationId="{5BF7CD3B-8EE5-D7C8-6A83-B6793CCC1735}"/>
          </ac:spMkLst>
        </pc:spChg>
        <pc:spChg chg="mod">
          <ac:chgData name="Pierre-Paul Lemyre" userId="daed803a-ef7a-4b91-b73a-191cfaec963e" providerId="ADAL" clId="{0057FB05-C215-4CC1-B084-66C9E38F1DCD}" dt="2024-06-20T16:09:53.528" v="536"/>
          <ac:spMkLst>
            <pc:docMk/>
            <pc:sldMk cId="771043039" sldId="322"/>
            <ac:spMk id="8" creationId="{C92A7402-70B3-1455-582C-5AC236ED642C}"/>
          </ac:spMkLst>
        </pc:spChg>
        <pc:picChg chg="mod">
          <ac:chgData name="Pierre-Paul Lemyre" userId="daed803a-ef7a-4b91-b73a-191cfaec963e" providerId="ADAL" clId="{0057FB05-C215-4CC1-B084-66C9E38F1DCD}" dt="2024-06-20T16:08:19.922" v="528" actId="14826"/>
          <ac:picMkLst>
            <pc:docMk/>
            <pc:sldMk cId="771043039" sldId="322"/>
            <ac:picMk id="5" creationId="{19A71D91-E99F-6192-B938-4A44E61F1A2B}"/>
          </ac:picMkLst>
        </pc:picChg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1408893120" sldId="323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1646630581" sldId="324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2296878085" sldId="329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4287206196" sldId="330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3652685314" sldId="331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1852929661" sldId="332"/>
        </pc:sldMkLst>
      </pc:sldChg>
      <pc:sldChg chg="modSp mod">
        <pc:chgData name="Pierre-Paul Lemyre" userId="daed803a-ef7a-4b91-b73a-191cfaec963e" providerId="ADAL" clId="{0057FB05-C215-4CC1-B084-66C9E38F1DCD}" dt="2024-06-21T12:33:53.194" v="1167" actId="20577"/>
        <pc:sldMkLst>
          <pc:docMk/>
          <pc:sldMk cId="3238950305" sldId="333"/>
        </pc:sldMkLst>
        <pc:spChg chg="mod">
          <ac:chgData name="Pierre-Paul Lemyre" userId="daed803a-ef7a-4b91-b73a-191cfaec963e" providerId="ADAL" clId="{0057FB05-C215-4CC1-B084-66C9E38F1DCD}" dt="2024-06-21T12:33:53.194" v="1167" actId="20577"/>
          <ac:spMkLst>
            <pc:docMk/>
            <pc:sldMk cId="3238950305" sldId="333"/>
            <ac:spMk id="3" creationId="{CD73445F-30BE-494B-BF58-E0683361417A}"/>
          </ac:spMkLst>
        </pc:spChg>
        <pc:spChg chg="mod">
          <ac:chgData name="Pierre-Paul Lemyre" userId="daed803a-ef7a-4b91-b73a-191cfaec963e" providerId="ADAL" clId="{0057FB05-C215-4CC1-B084-66C9E38F1DCD}" dt="2024-06-20T16:09:50.664" v="535"/>
          <ac:spMkLst>
            <pc:docMk/>
            <pc:sldMk cId="3238950305" sldId="333"/>
            <ac:spMk id="8" creationId="{B0A8D556-77B0-92D0-A898-A0F40D159F19}"/>
          </ac:spMkLst>
        </pc:spChg>
        <pc:picChg chg="mod">
          <ac:chgData name="Pierre-Paul Lemyre" userId="daed803a-ef7a-4b91-b73a-191cfaec963e" providerId="ADAL" clId="{0057FB05-C215-4CC1-B084-66C9E38F1DCD}" dt="2024-06-20T16:08:09.714" v="527" actId="14826"/>
          <ac:picMkLst>
            <pc:docMk/>
            <pc:sldMk cId="3238950305" sldId="333"/>
            <ac:picMk id="4" creationId="{525A1F10-07F9-624B-DDBE-41B0FE41EFA1}"/>
          </ac:picMkLst>
        </pc:picChg>
      </pc:sldChg>
      <pc:sldChg chg="addSp delSp modSp mod">
        <pc:chgData name="Pierre-Paul Lemyre" userId="daed803a-ef7a-4b91-b73a-191cfaec963e" providerId="ADAL" clId="{0057FB05-C215-4CC1-B084-66C9E38F1DCD}" dt="2024-06-20T18:56:45.600" v="742" actId="931"/>
        <pc:sldMkLst>
          <pc:docMk/>
          <pc:sldMk cId="1962062707" sldId="334"/>
        </pc:sldMkLst>
        <pc:spChg chg="mod">
          <ac:chgData name="Pierre-Paul Lemyre" userId="daed803a-ef7a-4b91-b73a-191cfaec963e" providerId="ADAL" clId="{0057FB05-C215-4CC1-B084-66C9E38F1DCD}" dt="2024-06-20T16:09:46.104" v="534"/>
          <ac:spMkLst>
            <pc:docMk/>
            <pc:sldMk cId="1962062707" sldId="334"/>
            <ac:spMk id="6" creationId="{035A5B83-9F83-68C8-BC96-C6A0D82D9DFF}"/>
          </ac:spMkLst>
        </pc:spChg>
        <pc:picChg chg="add del mod">
          <ac:chgData name="Pierre-Paul Lemyre" userId="daed803a-ef7a-4b91-b73a-191cfaec963e" providerId="ADAL" clId="{0057FB05-C215-4CC1-B084-66C9E38F1DCD}" dt="2024-06-20T18:55:54.800" v="741" actId="478"/>
          <ac:picMkLst>
            <pc:docMk/>
            <pc:sldMk cId="1962062707" sldId="334"/>
            <ac:picMk id="3" creationId="{7EF6CB49-8C2D-04D0-DE87-6709F582345F}"/>
          </ac:picMkLst>
        </pc:picChg>
        <pc:picChg chg="del">
          <ac:chgData name="Pierre-Paul Lemyre" userId="daed803a-ef7a-4b91-b73a-191cfaec963e" providerId="ADAL" clId="{0057FB05-C215-4CC1-B084-66C9E38F1DCD}" dt="2024-06-20T16:07:09.616" v="523" actId="478"/>
          <ac:picMkLst>
            <pc:docMk/>
            <pc:sldMk cId="1962062707" sldId="334"/>
            <ac:picMk id="5" creationId="{DB4D09D7-3CFB-7FD4-AEE4-F45457986BA0}"/>
          </ac:picMkLst>
        </pc:picChg>
        <pc:picChg chg="add mod">
          <ac:chgData name="Pierre-Paul Lemyre" userId="daed803a-ef7a-4b91-b73a-191cfaec963e" providerId="ADAL" clId="{0057FB05-C215-4CC1-B084-66C9E38F1DCD}" dt="2024-06-20T18:56:45.600" v="742" actId="931"/>
          <ac:picMkLst>
            <pc:docMk/>
            <pc:sldMk cId="1962062707" sldId="334"/>
            <ac:picMk id="8" creationId="{6B2ED1DA-46FF-FA7C-A309-D51D880F6817}"/>
          </ac:picMkLst>
        </pc:picChg>
      </pc:sldChg>
      <pc:sldChg chg="modSp mod">
        <pc:chgData name="Pierre-Paul Lemyre" userId="daed803a-ef7a-4b91-b73a-191cfaec963e" providerId="ADAL" clId="{0057FB05-C215-4CC1-B084-66C9E38F1DCD}" dt="2024-06-20T19:25:43.674" v="1071" actId="14100"/>
        <pc:sldMkLst>
          <pc:docMk/>
          <pc:sldMk cId="4119969445" sldId="336"/>
        </pc:sldMkLst>
        <pc:spChg chg="mod">
          <ac:chgData name="Pierre-Paul Lemyre" userId="daed803a-ef7a-4b91-b73a-191cfaec963e" providerId="ADAL" clId="{0057FB05-C215-4CC1-B084-66C9E38F1DCD}" dt="2024-06-20T19:25:43.674" v="1071" actId="14100"/>
          <ac:spMkLst>
            <pc:docMk/>
            <pc:sldMk cId="4119969445" sldId="336"/>
            <ac:spMk id="3" creationId="{5C4F8CA5-19EA-78D6-AA97-E43458E31131}"/>
          </ac:spMkLst>
        </pc:spChg>
        <pc:spChg chg="mod">
          <ac:chgData name="Pierre-Paul Lemyre" userId="daed803a-ef7a-4b91-b73a-191cfaec963e" providerId="ADAL" clId="{0057FB05-C215-4CC1-B084-66C9E38F1DCD}" dt="2024-06-20T16:10:03.626" v="539"/>
          <ac:spMkLst>
            <pc:docMk/>
            <pc:sldMk cId="4119969445" sldId="336"/>
            <ac:spMk id="8" creationId="{30DC8508-2997-1A18-FA2A-C245A9A358A1}"/>
          </ac:spMkLst>
        </pc:spChg>
      </pc:sldChg>
      <pc:sldChg chg="modSp mod">
        <pc:chgData name="Pierre-Paul Lemyre" userId="daed803a-ef7a-4b91-b73a-191cfaec963e" providerId="ADAL" clId="{0057FB05-C215-4CC1-B084-66C9E38F1DCD}" dt="2024-06-20T16:09:27.144" v="530"/>
        <pc:sldMkLst>
          <pc:docMk/>
          <pc:sldMk cId="2878291422" sldId="337"/>
        </pc:sldMkLst>
        <pc:spChg chg="mod">
          <ac:chgData name="Pierre-Paul Lemyre" userId="daed803a-ef7a-4b91-b73a-191cfaec963e" providerId="ADAL" clId="{0057FB05-C215-4CC1-B084-66C9E38F1DCD}" dt="2024-06-20T16:09:27.144" v="530"/>
          <ac:spMkLst>
            <pc:docMk/>
            <pc:sldMk cId="2878291422" sldId="337"/>
            <ac:spMk id="6" creationId="{BC347466-103A-3F3D-FC34-1CF5E427AE65}"/>
          </ac:spMkLst>
        </pc:spChg>
      </pc:sldChg>
      <pc:sldChg chg="modSp mod">
        <pc:chgData name="Pierre-Paul Lemyre" userId="daed803a-ef7a-4b91-b73a-191cfaec963e" providerId="ADAL" clId="{0057FB05-C215-4CC1-B084-66C9E38F1DCD}" dt="2024-06-20T16:09:35.703" v="531"/>
        <pc:sldMkLst>
          <pc:docMk/>
          <pc:sldMk cId="444685904" sldId="338"/>
        </pc:sldMkLst>
        <pc:spChg chg="mod">
          <ac:chgData name="Pierre-Paul Lemyre" userId="daed803a-ef7a-4b91-b73a-191cfaec963e" providerId="ADAL" clId="{0057FB05-C215-4CC1-B084-66C9E38F1DCD}" dt="2024-06-20T16:09:35.703" v="531"/>
          <ac:spMkLst>
            <pc:docMk/>
            <pc:sldMk cId="444685904" sldId="338"/>
            <ac:spMk id="6" creationId="{BC347466-103A-3F3D-FC34-1CF5E427AE65}"/>
          </ac:spMkLst>
        </pc:spChg>
      </pc:sldChg>
      <pc:sldChg chg="modSp mod">
        <pc:chgData name="Pierre-Paul Lemyre" userId="daed803a-ef7a-4b91-b73a-191cfaec963e" providerId="ADAL" clId="{0057FB05-C215-4CC1-B084-66C9E38F1DCD}" dt="2024-06-20T16:09:39.591" v="532"/>
        <pc:sldMkLst>
          <pc:docMk/>
          <pc:sldMk cId="4294014747" sldId="339"/>
        </pc:sldMkLst>
        <pc:spChg chg="mod">
          <ac:chgData name="Pierre-Paul Lemyre" userId="daed803a-ef7a-4b91-b73a-191cfaec963e" providerId="ADAL" clId="{0057FB05-C215-4CC1-B084-66C9E38F1DCD}" dt="2024-06-20T16:09:39.591" v="532"/>
          <ac:spMkLst>
            <pc:docMk/>
            <pc:sldMk cId="4294014747" sldId="339"/>
            <ac:spMk id="6" creationId="{BC347466-103A-3F3D-FC34-1CF5E427AE65}"/>
          </ac:spMkLst>
        </pc:spChg>
      </pc:sldChg>
      <pc:sldChg chg="del">
        <pc:chgData name="Pierre-Paul Lemyre" userId="daed803a-ef7a-4b91-b73a-191cfaec963e" providerId="ADAL" clId="{0057FB05-C215-4CC1-B084-66C9E38F1DCD}" dt="2024-06-20T16:07:05.212" v="522" actId="47"/>
        <pc:sldMkLst>
          <pc:docMk/>
          <pc:sldMk cId="3486395437" sldId="341"/>
        </pc:sldMkLst>
      </pc:sldChg>
      <pc:sldChg chg="del">
        <pc:chgData name="Pierre-Paul Lemyre" userId="daed803a-ef7a-4b91-b73a-191cfaec963e" providerId="ADAL" clId="{0057FB05-C215-4CC1-B084-66C9E38F1DCD}" dt="2024-06-20T16:07:05.212" v="522" actId="47"/>
        <pc:sldMkLst>
          <pc:docMk/>
          <pc:sldMk cId="4286412583" sldId="342"/>
        </pc:sldMkLst>
      </pc:sldChg>
      <pc:sldChg chg="del">
        <pc:chgData name="Pierre-Paul Lemyre" userId="daed803a-ef7a-4b91-b73a-191cfaec963e" providerId="ADAL" clId="{0057FB05-C215-4CC1-B084-66C9E38F1DCD}" dt="2024-06-20T16:07:05.212" v="522" actId="47"/>
        <pc:sldMkLst>
          <pc:docMk/>
          <pc:sldMk cId="2231268733" sldId="343"/>
        </pc:sldMkLst>
      </pc:sldChg>
      <pc:sldChg chg="del">
        <pc:chgData name="Pierre-Paul Lemyre" userId="daed803a-ef7a-4b91-b73a-191cfaec963e" providerId="ADAL" clId="{0057FB05-C215-4CC1-B084-66C9E38F1DCD}" dt="2024-06-20T16:07:05.212" v="522" actId="47"/>
        <pc:sldMkLst>
          <pc:docMk/>
          <pc:sldMk cId="3127051128" sldId="344"/>
        </pc:sldMkLst>
      </pc:sldChg>
      <pc:sldChg chg="del">
        <pc:chgData name="Pierre-Paul Lemyre" userId="daed803a-ef7a-4b91-b73a-191cfaec963e" providerId="ADAL" clId="{0057FB05-C215-4CC1-B084-66C9E38F1DCD}" dt="2024-06-20T16:07:05.212" v="522" actId="47"/>
        <pc:sldMkLst>
          <pc:docMk/>
          <pc:sldMk cId="4269730567" sldId="345"/>
        </pc:sldMkLst>
      </pc:sldChg>
      <pc:sldChg chg="del">
        <pc:chgData name="Pierre-Paul Lemyre" userId="daed803a-ef7a-4b91-b73a-191cfaec963e" providerId="ADAL" clId="{0057FB05-C215-4CC1-B084-66C9E38F1DCD}" dt="2024-06-20T16:07:05.212" v="522" actId="47"/>
        <pc:sldMkLst>
          <pc:docMk/>
          <pc:sldMk cId="3472038085" sldId="346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2541879843" sldId="347"/>
        </pc:sldMkLst>
      </pc:sldChg>
      <pc:sldChg chg="del">
        <pc:chgData name="Pierre-Paul Lemyre" userId="daed803a-ef7a-4b91-b73a-191cfaec963e" providerId="ADAL" clId="{0057FB05-C215-4CC1-B084-66C9E38F1DCD}" dt="2024-06-20T15:11:03.721" v="28" actId="47"/>
        <pc:sldMkLst>
          <pc:docMk/>
          <pc:sldMk cId="2991618755" sldId="348"/>
        </pc:sldMkLst>
      </pc:sldChg>
      <pc:sldChg chg="modSp mod">
        <pc:chgData name="Pierre-Paul Lemyre" userId="daed803a-ef7a-4b91-b73a-191cfaec963e" providerId="ADAL" clId="{0057FB05-C215-4CC1-B084-66C9E38F1DCD}" dt="2024-06-20T16:04:35.307" v="506" actId="20577"/>
        <pc:sldMkLst>
          <pc:docMk/>
          <pc:sldMk cId="382982248" sldId="349"/>
        </pc:sldMkLst>
        <pc:spChg chg="mod">
          <ac:chgData name="Pierre-Paul Lemyre" userId="daed803a-ef7a-4b91-b73a-191cfaec963e" providerId="ADAL" clId="{0057FB05-C215-4CC1-B084-66C9E38F1DCD}" dt="2024-06-20T16:04:35.307" v="506" actId="20577"/>
          <ac:spMkLst>
            <pc:docMk/>
            <pc:sldMk cId="382982248" sldId="349"/>
            <ac:spMk id="2" creationId="{00000000-0000-0000-0000-000000000000}"/>
          </ac:spMkLst>
        </pc:spChg>
      </pc:sldChg>
      <pc:sldChg chg="modSp mod">
        <pc:chgData name="Pierre-Paul Lemyre" userId="daed803a-ef7a-4b91-b73a-191cfaec963e" providerId="ADAL" clId="{0057FB05-C215-4CC1-B084-66C9E38F1DCD}" dt="2024-06-21T12:24:33.173" v="1155"/>
        <pc:sldMkLst>
          <pc:docMk/>
          <pc:sldMk cId="3646172788" sldId="351"/>
        </pc:sldMkLst>
        <pc:spChg chg="mod">
          <ac:chgData name="Pierre-Paul Lemyre" userId="daed803a-ef7a-4b91-b73a-191cfaec963e" providerId="ADAL" clId="{0057FB05-C215-4CC1-B084-66C9E38F1DCD}" dt="2024-06-21T12:24:33.173" v="1155"/>
          <ac:spMkLst>
            <pc:docMk/>
            <pc:sldMk cId="3646172788" sldId="351"/>
            <ac:spMk id="3" creationId="{5C4F8CA5-19EA-78D6-AA97-E43458E31131}"/>
          </ac:spMkLst>
        </pc:spChg>
        <pc:spChg chg="mod">
          <ac:chgData name="Pierre-Paul Lemyre" userId="daed803a-ef7a-4b91-b73a-191cfaec963e" providerId="ADAL" clId="{0057FB05-C215-4CC1-B084-66C9E38F1DCD}" dt="2024-06-20T16:09:57.173" v="537"/>
          <ac:spMkLst>
            <pc:docMk/>
            <pc:sldMk cId="3646172788" sldId="351"/>
            <ac:spMk id="8" creationId="{30DC8508-2997-1A18-FA2A-C245A9A358A1}"/>
          </ac:spMkLst>
        </pc:spChg>
      </pc:sldChg>
      <pc:sldChg chg="modSp mod">
        <pc:chgData name="Pierre-Paul Lemyre" userId="daed803a-ef7a-4b91-b73a-191cfaec963e" providerId="ADAL" clId="{0057FB05-C215-4CC1-B084-66C9E38F1DCD}" dt="2024-06-20T16:10:00.088" v="538"/>
        <pc:sldMkLst>
          <pc:docMk/>
          <pc:sldMk cId="602730372" sldId="352"/>
        </pc:sldMkLst>
        <pc:spChg chg="mod">
          <ac:chgData name="Pierre-Paul Lemyre" userId="daed803a-ef7a-4b91-b73a-191cfaec963e" providerId="ADAL" clId="{0057FB05-C215-4CC1-B084-66C9E38F1DCD}" dt="2024-06-20T16:10:00.088" v="538"/>
          <ac:spMkLst>
            <pc:docMk/>
            <pc:sldMk cId="602730372" sldId="352"/>
            <ac:spMk id="8" creationId="{30DC8508-2997-1A18-FA2A-C245A9A358A1}"/>
          </ac:spMkLst>
        </pc:spChg>
      </pc:sldChg>
      <pc:sldChg chg="modSp add mod">
        <pc:chgData name="Pierre-Paul Lemyre" userId="daed803a-ef7a-4b91-b73a-191cfaec963e" providerId="ADAL" clId="{0057FB05-C215-4CC1-B084-66C9E38F1DCD}" dt="2024-06-20T16:04:26.067" v="504" actId="20577"/>
        <pc:sldMkLst>
          <pc:docMk/>
          <pc:sldMk cId="3290077870" sldId="353"/>
        </pc:sldMkLst>
        <pc:spChg chg="mod">
          <ac:chgData name="Pierre-Paul Lemyre" userId="daed803a-ef7a-4b91-b73a-191cfaec963e" providerId="ADAL" clId="{0057FB05-C215-4CC1-B084-66C9E38F1DCD}" dt="2024-06-20T16:04:26.067" v="504" actId="20577"/>
          <ac:spMkLst>
            <pc:docMk/>
            <pc:sldMk cId="3290077870" sldId="353"/>
            <ac:spMk id="2" creationId="{00000000-0000-0000-0000-000000000000}"/>
          </ac:spMkLst>
        </pc:spChg>
      </pc:sldChg>
      <pc:sldChg chg="modSp add">
        <pc:chgData name="Pierre-Paul Lemyre" userId="daed803a-ef7a-4b91-b73a-191cfaec963e" providerId="ADAL" clId="{0057FB05-C215-4CC1-B084-66C9E38F1DCD}" dt="2024-06-20T19:04:01.130" v="744" actId="14826"/>
        <pc:sldMkLst>
          <pc:docMk/>
          <pc:sldMk cId="1253293254" sldId="354"/>
        </pc:sldMkLst>
        <pc:picChg chg="mod">
          <ac:chgData name="Pierre-Paul Lemyre" userId="daed803a-ef7a-4b91-b73a-191cfaec963e" providerId="ADAL" clId="{0057FB05-C215-4CC1-B084-66C9E38F1DCD}" dt="2024-06-20T19:04:01.130" v="744" actId="14826"/>
          <ac:picMkLst>
            <pc:docMk/>
            <pc:sldMk cId="1253293254" sldId="354"/>
            <ac:picMk id="8" creationId="{6B2ED1DA-46FF-FA7C-A309-D51D880F6817}"/>
          </ac:picMkLst>
        </pc:picChg>
      </pc:sldChg>
      <pc:sldChg chg="delSp add del mod">
        <pc:chgData name="Pierre-Paul Lemyre" userId="daed803a-ef7a-4b91-b73a-191cfaec963e" providerId="ADAL" clId="{0057FB05-C215-4CC1-B084-66C9E38F1DCD}" dt="2024-06-20T16:01:56.792" v="399" actId="47"/>
        <pc:sldMkLst>
          <pc:docMk/>
          <pc:sldMk cId="1271797458" sldId="354"/>
        </pc:sldMkLst>
        <pc:picChg chg="del">
          <ac:chgData name="Pierre-Paul Lemyre" userId="daed803a-ef7a-4b91-b73a-191cfaec963e" providerId="ADAL" clId="{0057FB05-C215-4CC1-B084-66C9E38F1DCD}" dt="2024-06-20T16:00:16.723" v="396" actId="478"/>
          <ac:picMkLst>
            <pc:docMk/>
            <pc:sldMk cId="1271797458" sldId="354"/>
            <ac:picMk id="5" creationId="{DB4D09D7-3CFB-7FD4-AEE4-F45457986BA0}"/>
          </ac:picMkLst>
        </pc:picChg>
      </pc:sldChg>
      <pc:sldChg chg="add del">
        <pc:chgData name="Pierre-Paul Lemyre" userId="daed803a-ef7a-4b91-b73a-191cfaec963e" providerId="ADAL" clId="{0057FB05-C215-4CC1-B084-66C9E38F1DCD}" dt="2024-06-20T16:08:23.672" v="529" actId="2696"/>
        <pc:sldMkLst>
          <pc:docMk/>
          <pc:sldMk cId="2707350816" sldId="354"/>
        </pc:sldMkLst>
      </pc:sldChg>
      <pc:sldChg chg="modSp add del mod">
        <pc:chgData name="Pierre-Paul Lemyre" userId="daed803a-ef7a-4b91-b73a-191cfaec963e" providerId="ADAL" clId="{0057FB05-C215-4CC1-B084-66C9E38F1DCD}" dt="2024-06-20T16:00:03.546" v="394" actId="2696"/>
        <pc:sldMkLst>
          <pc:docMk/>
          <pc:sldMk cId="4121409940" sldId="354"/>
        </pc:sldMkLst>
        <pc:spChg chg="mod">
          <ac:chgData name="Pierre-Paul Lemyre" userId="daed803a-ef7a-4b91-b73a-191cfaec963e" providerId="ADAL" clId="{0057FB05-C215-4CC1-B084-66C9E38F1DCD}" dt="2024-06-20T15:59:44.154" v="392" actId="20577"/>
          <ac:spMkLst>
            <pc:docMk/>
            <pc:sldMk cId="4121409940" sldId="354"/>
            <ac:spMk id="2" creationId="{59E6158F-B9E9-1A41-74EC-E64C6AA4E5FD}"/>
          </ac:spMkLst>
        </pc:spChg>
        <pc:spChg chg="mod">
          <ac:chgData name="Pierre-Paul Lemyre" userId="daed803a-ef7a-4b91-b73a-191cfaec963e" providerId="ADAL" clId="{0057FB05-C215-4CC1-B084-66C9E38F1DCD}" dt="2024-06-20T15:59:56.174" v="393" actId="20577"/>
          <ac:spMkLst>
            <pc:docMk/>
            <pc:sldMk cId="4121409940" sldId="354"/>
            <ac:spMk id="3" creationId="{CD73445F-30BE-494B-BF58-E0683361417A}"/>
          </ac:spMkLst>
        </pc:spChg>
      </pc:sldChg>
      <pc:sldChg chg="modSp add">
        <pc:chgData name="Pierre-Paul Lemyre" userId="daed803a-ef7a-4b91-b73a-191cfaec963e" providerId="ADAL" clId="{0057FB05-C215-4CC1-B084-66C9E38F1DCD}" dt="2024-06-20T19:04:13.862" v="746" actId="14826"/>
        <pc:sldMkLst>
          <pc:docMk/>
          <pc:sldMk cId="2199052604" sldId="355"/>
        </pc:sldMkLst>
        <pc:picChg chg="mod">
          <ac:chgData name="Pierre-Paul Lemyre" userId="daed803a-ef7a-4b91-b73a-191cfaec963e" providerId="ADAL" clId="{0057FB05-C215-4CC1-B084-66C9E38F1DCD}" dt="2024-06-20T19:04:13.862" v="746" actId="14826"/>
          <ac:picMkLst>
            <pc:docMk/>
            <pc:sldMk cId="2199052604" sldId="355"/>
            <ac:picMk id="8" creationId="{6B2ED1DA-46FF-FA7C-A309-D51D880F6817}"/>
          </ac:picMkLst>
        </pc:picChg>
      </pc:sldChg>
      <pc:sldChg chg="modSp add">
        <pc:chgData name="Pierre-Paul Lemyre" userId="daed803a-ef7a-4b91-b73a-191cfaec963e" providerId="ADAL" clId="{0057FB05-C215-4CC1-B084-66C9E38F1DCD}" dt="2024-06-20T19:04:22.680" v="748" actId="14826"/>
        <pc:sldMkLst>
          <pc:docMk/>
          <pc:sldMk cId="913288527" sldId="356"/>
        </pc:sldMkLst>
        <pc:picChg chg="mod">
          <ac:chgData name="Pierre-Paul Lemyre" userId="daed803a-ef7a-4b91-b73a-191cfaec963e" providerId="ADAL" clId="{0057FB05-C215-4CC1-B084-66C9E38F1DCD}" dt="2024-06-20T19:04:22.680" v="748" actId="14826"/>
          <ac:picMkLst>
            <pc:docMk/>
            <pc:sldMk cId="913288527" sldId="356"/>
            <ac:picMk id="8" creationId="{6B2ED1DA-46FF-FA7C-A309-D51D880F6817}"/>
          </ac:picMkLst>
        </pc:picChg>
      </pc:sldChg>
      <pc:sldChg chg="modSp add">
        <pc:chgData name="Pierre-Paul Lemyre" userId="daed803a-ef7a-4b91-b73a-191cfaec963e" providerId="ADAL" clId="{0057FB05-C215-4CC1-B084-66C9E38F1DCD}" dt="2024-06-20T19:04:35.010" v="750" actId="14826"/>
        <pc:sldMkLst>
          <pc:docMk/>
          <pc:sldMk cId="3545129616" sldId="357"/>
        </pc:sldMkLst>
        <pc:picChg chg="mod">
          <ac:chgData name="Pierre-Paul Lemyre" userId="daed803a-ef7a-4b91-b73a-191cfaec963e" providerId="ADAL" clId="{0057FB05-C215-4CC1-B084-66C9E38F1DCD}" dt="2024-06-20T19:04:35.010" v="750" actId="14826"/>
          <ac:picMkLst>
            <pc:docMk/>
            <pc:sldMk cId="3545129616" sldId="357"/>
            <ac:picMk id="8" creationId="{6B2ED1DA-46FF-FA7C-A309-D51D880F6817}"/>
          </ac:picMkLst>
        </pc:picChg>
      </pc:sldChg>
      <pc:sldChg chg="modSp add">
        <pc:chgData name="Pierre-Paul Lemyre" userId="daed803a-ef7a-4b91-b73a-191cfaec963e" providerId="ADAL" clId="{0057FB05-C215-4CC1-B084-66C9E38F1DCD}" dt="2024-06-20T19:04:44.957" v="752" actId="14826"/>
        <pc:sldMkLst>
          <pc:docMk/>
          <pc:sldMk cId="1099930517" sldId="358"/>
        </pc:sldMkLst>
        <pc:picChg chg="mod">
          <ac:chgData name="Pierre-Paul Lemyre" userId="daed803a-ef7a-4b91-b73a-191cfaec963e" providerId="ADAL" clId="{0057FB05-C215-4CC1-B084-66C9E38F1DCD}" dt="2024-06-20T19:04:44.957" v="752" actId="14826"/>
          <ac:picMkLst>
            <pc:docMk/>
            <pc:sldMk cId="1099930517" sldId="358"/>
            <ac:picMk id="8" creationId="{6B2ED1DA-46FF-FA7C-A309-D51D880F6817}"/>
          </ac:picMkLst>
        </pc:picChg>
      </pc:sldChg>
    </pc:docChg>
  </pc:docChgLst>
  <pc:docChgLst>
    <pc:chgData name="Pierre-Paul Lemyre" userId="daed803a-ef7a-4b91-b73a-191cfaec963e" providerId="ADAL" clId="{9511C411-F720-40F2-8E27-BE0836274443}"/>
    <pc:docChg chg="undo redo custSel addSld delSld modSld sldOrd addSection modSection">
      <pc:chgData name="Pierre-Paul Lemyre" userId="daed803a-ef7a-4b91-b73a-191cfaec963e" providerId="ADAL" clId="{9511C411-F720-40F2-8E27-BE0836274443}" dt="2024-09-26T07:22:36.657" v="10732" actId="478"/>
      <pc:docMkLst>
        <pc:docMk/>
      </pc:docMkLst>
      <pc:sldChg chg="modSp mod">
        <pc:chgData name="Pierre-Paul Lemyre" userId="daed803a-ef7a-4b91-b73a-191cfaec963e" providerId="ADAL" clId="{9511C411-F720-40F2-8E27-BE0836274443}" dt="2024-09-24T15:35:47.903" v="10719"/>
        <pc:sldMkLst>
          <pc:docMk/>
          <pc:sldMk cId="2841114982" sldId="257"/>
        </pc:sldMkLst>
        <pc:spChg chg="mod">
          <ac:chgData name="Pierre-Paul Lemyre" userId="daed803a-ef7a-4b91-b73a-191cfaec963e" providerId="ADAL" clId="{9511C411-F720-40F2-8E27-BE0836274443}" dt="2024-09-09T15:39:16.903" v="17" actId="14100"/>
          <ac:spMkLst>
            <pc:docMk/>
            <pc:sldMk cId="2841114982" sldId="257"/>
            <ac:spMk id="2" creationId="{00000000-0000-0000-0000-000000000000}"/>
          </ac:spMkLst>
        </pc:spChg>
        <pc:spChg chg="mod">
          <ac:chgData name="Pierre-Paul Lemyre" userId="daed803a-ef7a-4b91-b73a-191cfaec963e" providerId="ADAL" clId="{9511C411-F720-40F2-8E27-BE0836274443}" dt="2024-09-24T15:35:47.903" v="10719"/>
          <ac:spMkLst>
            <pc:docMk/>
            <pc:sldMk cId="2841114982" sldId="257"/>
            <ac:spMk id="3" creationId="{00000000-0000-0000-0000-000000000000}"/>
          </ac:spMkLst>
        </pc:spChg>
      </pc:sldChg>
      <pc:sldChg chg="modSp add del mod">
        <pc:chgData name="Pierre-Paul Lemyre" userId="daed803a-ef7a-4b91-b73a-191cfaec963e" providerId="ADAL" clId="{9511C411-F720-40F2-8E27-BE0836274443}" dt="2024-09-12T14:30:51.677" v="1880" actId="20577"/>
        <pc:sldMkLst>
          <pc:docMk/>
          <pc:sldMk cId="3523881869" sldId="266"/>
        </pc:sldMkLst>
        <pc:spChg chg="mod">
          <ac:chgData name="Pierre-Paul Lemyre" userId="daed803a-ef7a-4b91-b73a-191cfaec963e" providerId="ADAL" clId="{9511C411-F720-40F2-8E27-BE0836274443}" dt="2024-09-12T14:30:51.677" v="1880" actId="20577"/>
          <ac:spMkLst>
            <pc:docMk/>
            <pc:sldMk cId="3523881869" sldId="266"/>
            <ac:spMk id="2" creationId="{00000000-0000-0000-0000-000000000000}"/>
          </ac:spMkLst>
        </pc:spChg>
      </pc:sldChg>
      <pc:sldChg chg="addSp delSp modSp mod">
        <pc:chgData name="Pierre-Paul Lemyre" userId="daed803a-ef7a-4b91-b73a-191cfaec963e" providerId="ADAL" clId="{9511C411-F720-40F2-8E27-BE0836274443}" dt="2024-09-24T06:23:42.443" v="10507" actId="1036"/>
        <pc:sldMkLst>
          <pc:docMk/>
          <pc:sldMk cId="732112851" sldId="310"/>
        </pc:sldMkLst>
        <pc:spChg chg="mod">
          <ac:chgData name="Pierre-Paul Lemyre" userId="daed803a-ef7a-4b91-b73a-191cfaec963e" providerId="ADAL" clId="{9511C411-F720-40F2-8E27-BE0836274443}" dt="2024-09-12T19:56:04.794" v="3772" actId="20577"/>
          <ac:spMkLst>
            <pc:docMk/>
            <pc:sldMk cId="732112851" sldId="310"/>
            <ac:spMk id="2" creationId="{80167890-EBCC-95F9-3CFA-49312A399C70}"/>
          </ac:spMkLst>
        </pc:spChg>
        <pc:spChg chg="del mod">
          <ac:chgData name="Pierre-Paul Lemyre" userId="daed803a-ef7a-4b91-b73a-191cfaec963e" providerId="ADAL" clId="{9511C411-F720-40F2-8E27-BE0836274443}" dt="2024-09-09T19:09:27.627" v="306" actId="931"/>
          <ac:spMkLst>
            <pc:docMk/>
            <pc:sldMk cId="732112851" sldId="310"/>
            <ac:spMk id="3" creationId="{6F327047-3488-AB3A-B656-27396F1A1146}"/>
          </ac:spMkLst>
        </pc:spChg>
        <pc:spChg chg="add del mod">
          <ac:chgData name="Pierre-Paul Lemyre" userId="daed803a-ef7a-4b91-b73a-191cfaec963e" providerId="ADAL" clId="{9511C411-F720-40F2-8E27-BE0836274443}" dt="2024-09-10T15:34:15.810" v="1590" actId="478"/>
          <ac:spMkLst>
            <pc:docMk/>
            <pc:sldMk cId="732112851" sldId="310"/>
            <ac:spMk id="3" creationId="{9699CECB-70EF-1193-696F-A9F6AE80F886}"/>
          </ac:spMkLst>
        </pc:spChg>
        <pc:spChg chg="add mod">
          <ac:chgData name="Pierre-Paul Lemyre" userId="daed803a-ef7a-4b91-b73a-191cfaec963e" providerId="ADAL" clId="{9511C411-F720-40F2-8E27-BE0836274443}" dt="2024-09-10T15:34:11.807" v="1589"/>
          <ac:spMkLst>
            <pc:docMk/>
            <pc:sldMk cId="732112851" sldId="310"/>
            <ac:spMk id="4" creationId="{427B9D3A-800E-FEF5-096C-1F324D359D63}"/>
          </ac:spMkLst>
        </pc:spChg>
        <pc:spChg chg="add mod">
          <ac:chgData name="Pierre-Paul Lemyre" userId="daed803a-ef7a-4b91-b73a-191cfaec963e" providerId="ADAL" clId="{9511C411-F720-40F2-8E27-BE0836274443}" dt="2024-09-24T06:23:05.547" v="10486" actId="255"/>
          <ac:spMkLst>
            <pc:docMk/>
            <pc:sldMk cId="732112851" sldId="310"/>
            <ac:spMk id="5" creationId="{AD1093C0-47BA-D277-9202-33C1BD8DB927}"/>
          </ac:spMkLst>
        </pc:spChg>
        <pc:spChg chg="add del mod">
          <ac:chgData name="Pierre-Paul Lemyre" userId="daed803a-ef7a-4b91-b73a-191cfaec963e" providerId="ADAL" clId="{9511C411-F720-40F2-8E27-BE0836274443}" dt="2024-09-10T15:34:11.398" v="1588" actId="478"/>
          <ac:spMkLst>
            <pc:docMk/>
            <pc:sldMk cId="732112851" sldId="310"/>
            <ac:spMk id="6" creationId="{17AA5A2B-1FC6-681C-0873-F27EF8610765}"/>
          </ac:spMkLst>
        </pc:spChg>
        <pc:spChg chg="mod">
          <ac:chgData name="Pierre-Paul Lemyre" userId="daed803a-ef7a-4b91-b73a-191cfaec963e" providerId="ADAL" clId="{9511C411-F720-40F2-8E27-BE0836274443}" dt="2024-09-09T15:41:00.934" v="45" actId="14100"/>
          <ac:spMkLst>
            <pc:docMk/>
            <pc:sldMk cId="732112851" sldId="310"/>
            <ac:spMk id="8" creationId="{998E7700-A305-528A-9B16-BDE388E181D9}"/>
          </ac:spMkLst>
        </pc:spChg>
        <pc:picChg chg="add mod">
          <ac:chgData name="Pierre-Paul Lemyre" userId="daed803a-ef7a-4b91-b73a-191cfaec963e" providerId="ADAL" clId="{9511C411-F720-40F2-8E27-BE0836274443}" dt="2024-09-24T05:53:10.441" v="10300" actId="931"/>
          <ac:picMkLst>
            <pc:docMk/>
            <pc:sldMk cId="732112851" sldId="310"/>
            <ac:picMk id="4" creationId="{D496BE41-DB85-C80A-5221-603082886C0D}"/>
          </ac:picMkLst>
        </pc:picChg>
        <pc:picChg chg="add del mod">
          <ac:chgData name="Pierre-Paul Lemyre" userId="daed803a-ef7a-4b91-b73a-191cfaec963e" providerId="ADAL" clId="{9511C411-F720-40F2-8E27-BE0836274443}" dt="2024-09-09T19:10:45.420" v="355" actId="478"/>
          <ac:picMkLst>
            <pc:docMk/>
            <pc:sldMk cId="732112851" sldId="310"/>
            <ac:picMk id="5" creationId="{37E01CA7-73F5-FDAC-0BDC-4E6A68C06562}"/>
          </ac:picMkLst>
        </pc:picChg>
        <pc:picChg chg="add mod">
          <ac:chgData name="Pierre-Paul Lemyre" userId="daed803a-ef7a-4b91-b73a-191cfaec963e" providerId="ADAL" clId="{9511C411-F720-40F2-8E27-BE0836274443}" dt="2024-09-24T05:53:10.441" v="10300" actId="931"/>
          <ac:picMkLst>
            <pc:docMk/>
            <pc:sldMk cId="732112851" sldId="310"/>
            <ac:picMk id="9" creationId="{02FDA628-955C-61F3-238A-32E6821CD596}"/>
          </ac:picMkLst>
        </pc:picChg>
        <pc:picChg chg="add del mod">
          <ac:chgData name="Pierre-Paul Lemyre" userId="daed803a-ef7a-4b91-b73a-191cfaec963e" providerId="ADAL" clId="{9511C411-F720-40F2-8E27-BE0836274443}" dt="2024-09-12T16:00:07.999" v="3003" actId="478"/>
          <ac:picMkLst>
            <pc:docMk/>
            <pc:sldMk cId="732112851" sldId="310"/>
            <ac:picMk id="10" creationId="{37C6E6CA-C334-2EA2-5609-DDE21011F62A}"/>
          </ac:picMkLst>
        </pc:picChg>
        <pc:picChg chg="add mod">
          <ac:chgData name="Pierre-Paul Lemyre" userId="daed803a-ef7a-4b91-b73a-191cfaec963e" providerId="ADAL" clId="{9511C411-F720-40F2-8E27-BE0836274443}" dt="2024-09-24T05:53:10.441" v="10300" actId="931"/>
          <ac:picMkLst>
            <pc:docMk/>
            <pc:sldMk cId="732112851" sldId="310"/>
            <ac:picMk id="11" creationId="{E6B18B90-B826-170B-039F-6C996856252C}"/>
          </ac:picMkLst>
        </pc:picChg>
        <pc:picChg chg="add mod">
          <ac:chgData name="Pierre-Paul Lemyre" userId="daed803a-ef7a-4b91-b73a-191cfaec963e" providerId="ADAL" clId="{9511C411-F720-40F2-8E27-BE0836274443}" dt="2024-09-24T05:53:10.441" v="10300" actId="931"/>
          <ac:picMkLst>
            <pc:docMk/>
            <pc:sldMk cId="732112851" sldId="310"/>
            <ac:picMk id="13" creationId="{ABDD53B9-D6C6-9294-0157-6544A8608B89}"/>
          </ac:picMkLst>
        </pc:picChg>
        <pc:picChg chg="add mod">
          <ac:chgData name="Pierre-Paul Lemyre" userId="daed803a-ef7a-4b91-b73a-191cfaec963e" providerId="ADAL" clId="{9511C411-F720-40F2-8E27-BE0836274443}" dt="2024-09-24T06:23:25.558" v="10500" actId="1035"/>
          <ac:picMkLst>
            <pc:docMk/>
            <pc:sldMk cId="732112851" sldId="310"/>
            <ac:picMk id="15" creationId="{9CA5F5D4-209B-55EE-8516-C844156B20CA}"/>
          </ac:picMkLst>
        </pc:picChg>
        <pc:picChg chg="del">
          <ac:chgData name="Pierre-Paul Lemyre" userId="daed803a-ef7a-4b91-b73a-191cfaec963e" providerId="ADAL" clId="{9511C411-F720-40F2-8E27-BE0836274443}" dt="2024-09-09T19:09:38.207" v="309" actId="478"/>
          <ac:picMkLst>
            <pc:docMk/>
            <pc:sldMk cId="732112851" sldId="310"/>
            <ac:picMk id="17" creationId="{14E7E216-7478-4DCD-2AD9-1D69DEAA9A73}"/>
          </ac:picMkLst>
        </pc:picChg>
        <pc:picChg chg="add mod">
          <ac:chgData name="Pierre-Paul Lemyre" userId="daed803a-ef7a-4b91-b73a-191cfaec963e" providerId="ADAL" clId="{9511C411-F720-40F2-8E27-BE0836274443}" dt="2024-09-24T06:23:10.908" v="10498" actId="1038"/>
          <ac:picMkLst>
            <pc:docMk/>
            <pc:sldMk cId="732112851" sldId="310"/>
            <ac:picMk id="17" creationId="{936EB121-EDAC-8AD0-97C2-A4EB526D88E1}"/>
          </ac:picMkLst>
        </pc:picChg>
        <pc:picChg chg="add mod">
          <ac:chgData name="Pierre-Paul Lemyre" userId="daed803a-ef7a-4b91-b73a-191cfaec963e" providerId="ADAL" clId="{9511C411-F720-40F2-8E27-BE0836274443}" dt="2024-09-24T06:23:42.443" v="10507" actId="1036"/>
          <ac:picMkLst>
            <pc:docMk/>
            <pc:sldMk cId="732112851" sldId="310"/>
            <ac:picMk id="19" creationId="{66F1996C-8DDA-D386-E52C-CB058B6903F0}"/>
          </ac:picMkLst>
        </pc:picChg>
        <pc:picChg chg="add mod">
          <ac:chgData name="Pierre-Paul Lemyre" userId="daed803a-ef7a-4b91-b73a-191cfaec963e" providerId="ADAL" clId="{9511C411-F720-40F2-8E27-BE0836274443}" dt="2024-09-24T06:23:29.565" v="10505" actId="1036"/>
          <ac:picMkLst>
            <pc:docMk/>
            <pc:sldMk cId="732112851" sldId="310"/>
            <ac:picMk id="21" creationId="{B4CCEFA6-58FB-8F36-3F40-63DC0C84F40D}"/>
          </ac:picMkLst>
        </pc:picChg>
      </pc:sldChg>
      <pc:sldChg chg="del">
        <pc:chgData name="Pierre-Paul Lemyre" userId="daed803a-ef7a-4b91-b73a-191cfaec963e" providerId="ADAL" clId="{9511C411-F720-40F2-8E27-BE0836274443}" dt="2024-09-09T15:37:32.746" v="0" actId="47"/>
        <pc:sldMkLst>
          <pc:docMk/>
          <pc:sldMk cId="2314284070" sldId="311"/>
        </pc:sldMkLst>
      </pc:sldChg>
      <pc:sldChg chg="del">
        <pc:chgData name="Pierre-Paul Lemyre" userId="daed803a-ef7a-4b91-b73a-191cfaec963e" providerId="ADAL" clId="{9511C411-F720-40F2-8E27-BE0836274443}" dt="2024-09-09T15:40:29.042" v="39" actId="47"/>
        <pc:sldMkLst>
          <pc:docMk/>
          <pc:sldMk cId="2296878085" sldId="329"/>
        </pc:sldMkLst>
      </pc:sldChg>
      <pc:sldChg chg="del">
        <pc:chgData name="Pierre-Paul Lemyre" userId="daed803a-ef7a-4b91-b73a-191cfaec963e" providerId="ADAL" clId="{9511C411-F720-40F2-8E27-BE0836274443}" dt="2024-09-09T15:40:29.042" v="39" actId="47"/>
        <pc:sldMkLst>
          <pc:docMk/>
          <pc:sldMk cId="4287206196" sldId="330"/>
        </pc:sldMkLst>
      </pc:sldChg>
      <pc:sldChg chg="del">
        <pc:chgData name="Pierre-Paul Lemyre" userId="daed803a-ef7a-4b91-b73a-191cfaec963e" providerId="ADAL" clId="{9511C411-F720-40F2-8E27-BE0836274443}" dt="2024-09-09T15:40:29.042" v="39" actId="47"/>
        <pc:sldMkLst>
          <pc:docMk/>
          <pc:sldMk cId="3652685314" sldId="331"/>
        </pc:sldMkLst>
      </pc:sldChg>
      <pc:sldChg chg="del">
        <pc:chgData name="Pierre-Paul Lemyre" userId="daed803a-ef7a-4b91-b73a-191cfaec963e" providerId="ADAL" clId="{9511C411-F720-40F2-8E27-BE0836274443}" dt="2024-09-09T15:40:29.042" v="39" actId="47"/>
        <pc:sldMkLst>
          <pc:docMk/>
          <pc:sldMk cId="1852929661" sldId="332"/>
        </pc:sldMkLst>
      </pc:sldChg>
      <pc:sldChg chg="addSp delSp modSp add del mod">
        <pc:chgData name="Pierre-Paul Lemyre" userId="daed803a-ef7a-4b91-b73a-191cfaec963e" providerId="ADAL" clId="{9511C411-F720-40F2-8E27-BE0836274443}" dt="2024-09-12T19:38:08.772" v="3039"/>
        <pc:sldMkLst>
          <pc:docMk/>
          <pc:sldMk cId="1962062707" sldId="334"/>
        </pc:sldMkLst>
        <pc:spChg chg="add mod">
          <ac:chgData name="Pierre-Paul Lemyre" userId="daed803a-ef7a-4b91-b73a-191cfaec963e" providerId="ADAL" clId="{9511C411-F720-40F2-8E27-BE0836274443}" dt="2024-09-12T19:38:08.772" v="3039"/>
          <ac:spMkLst>
            <pc:docMk/>
            <pc:sldMk cId="1962062707" sldId="334"/>
            <ac:spMk id="2" creationId="{7F999EB0-657B-732D-B74C-FE128134C420}"/>
          </ac:spMkLst>
        </pc:spChg>
        <pc:spChg chg="add mod">
          <ac:chgData name="Pierre-Paul Lemyre" userId="daed803a-ef7a-4b91-b73a-191cfaec963e" providerId="ADAL" clId="{9511C411-F720-40F2-8E27-BE0836274443}" dt="2024-09-12T14:57:05.597" v="2169"/>
          <ac:spMkLst>
            <pc:docMk/>
            <pc:sldMk cId="1962062707" sldId="334"/>
            <ac:spMk id="2" creationId="{D1B61982-2B76-231F-90B7-92B76FFD760A}"/>
          </ac:spMkLst>
        </pc:spChg>
        <pc:spChg chg="del mod">
          <ac:chgData name="Pierre-Paul Lemyre" userId="daed803a-ef7a-4b91-b73a-191cfaec963e" providerId="ADAL" clId="{9511C411-F720-40F2-8E27-BE0836274443}" dt="2024-09-12T19:38:08.081" v="3038" actId="478"/>
          <ac:spMkLst>
            <pc:docMk/>
            <pc:sldMk cId="1962062707" sldId="334"/>
            <ac:spMk id="6" creationId="{035A5B83-9F83-68C8-BC96-C6A0D82D9DFF}"/>
          </ac:spMkLst>
        </pc:spChg>
        <pc:picChg chg="del">
          <ac:chgData name="Pierre-Paul Lemyre" userId="daed803a-ef7a-4b91-b73a-191cfaec963e" providerId="ADAL" clId="{9511C411-F720-40F2-8E27-BE0836274443}" dt="2024-09-09T15:41:41.522" v="53" actId="478"/>
          <ac:picMkLst>
            <pc:docMk/>
            <pc:sldMk cId="1962062707" sldId="334"/>
            <ac:picMk id="3" creationId="{59240FA2-1C0B-49D3-438A-5E99C4165B33}"/>
          </ac:picMkLst>
        </pc:picChg>
      </pc:sldChg>
      <pc:sldChg chg="addSp delSp modSp add mod">
        <pc:chgData name="Pierre-Paul Lemyre" userId="daed803a-ef7a-4b91-b73a-191cfaec963e" providerId="ADAL" clId="{9511C411-F720-40F2-8E27-BE0836274443}" dt="2024-09-24T06:37:10.010" v="10662" actId="20577"/>
        <pc:sldMkLst>
          <pc:docMk/>
          <pc:sldMk cId="4119969445" sldId="336"/>
        </pc:sldMkLst>
        <pc:spChg chg="mod">
          <ac:chgData name="Pierre-Paul Lemyre" userId="daed803a-ef7a-4b91-b73a-191cfaec963e" providerId="ADAL" clId="{9511C411-F720-40F2-8E27-BE0836274443}" dt="2024-09-24T06:37:10.010" v="10662" actId="20577"/>
          <ac:spMkLst>
            <pc:docMk/>
            <pc:sldMk cId="4119969445" sldId="336"/>
            <ac:spMk id="3" creationId="{5C4F8CA5-19EA-78D6-AA97-E43458E31131}"/>
          </ac:spMkLst>
        </pc:spChg>
        <pc:spChg chg="add mod">
          <ac:chgData name="Pierre-Paul Lemyre" userId="daed803a-ef7a-4b91-b73a-191cfaec963e" providerId="ADAL" clId="{9511C411-F720-40F2-8E27-BE0836274443}" dt="2024-09-17T01:57:07.348" v="10218"/>
          <ac:spMkLst>
            <pc:docMk/>
            <pc:sldMk cId="4119969445" sldId="336"/>
            <ac:spMk id="4" creationId="{480A5051-8DD1-D2B2-C232-0752C4EBDA66}"/>
          </ac:spMkLst>
        </pc:spChg>
        <pc:spChg chg="del">
          <ac:chgData name="Pierre-Paul Lemyre" userId="daed803a-ef7a-4b91-b73a-191cfaec963e" providerId="ADAL" clId="{9511C411-F720-40F2-8E27-BE0836274443}" dt="2024-09-17T01:57:06.316" v="10217" actId="478"/>
          <ac:spMkLst>
            <pc:docMk/>
            <pc:sldMk cId="4119969445" sldId="336"/>
            <ac:spMk id="8" creationId="{30DC8508-2997-1A18-FA2A-C245A9A358A1}"/>
          </ac:spMkLst>
        </pc:spChg>
      </pc:sldChg>
      <pc:sldChg chg="del">
        <pc:chgData name="Pierre-Paul Lemyre" userId="daed803a-ef7a-4b91-b73a-191cfaec963e" providerId="ADAL" clId="{9511C411-F720-40F2-8E27-BE0836274443}" dt="2024-09-09T15:37:32.746" v="0" actId="47"/>
        <pc:sldMkLst>
          <pc:docMk/>
          <pc:sldMk cId="2878291422" sldId="337"/>
        </pc:sldMkLst>
      </pc:sldChg>
      <pc:sldChg chg="addSp delSp modSp del mod">
        <pc:chgData name="Pierre-Paul Lemyre" userId="daed803a-ef7a-4b91-b73a-191cfaec963e" providerId="ADAL" clId="{9511C411-F720-40F2-8E27-BE0836274443}" dt="2024-09-09T19:09:53.438" v="311" actId="47"/>
        <pc:sldMkLst>
          <pc:docMk/>
          <pc:sldMk cId="444685904" sldId="338"/>
        </pc:sldMkLst>
        <pc:spChg chg="mod">
          <ac:chgData name="Pierre-Paul Lemyre" userId="daed803a-ef7a-4b91-b73a-191cfaec963e" providerId="ADAL" clId="{9511C411-F720-40F2-8E27-BE0836274443}" dt="2024-09-09T15:40:00.658" v="38" actId="14100"/>
          <ac:spMkLst>
            <pc:docMk/>
            <pc:sldMk cId="444685904" sldId="338"/>
            <ac:spMk id="6" creationId="{BC347466-103A-3F3D-FC34-1CF5E427AE65}"/>
          </ac:spMkLst>
        </pc:spChg>
        <pc:picChg chg="add mod">
          <ac:chgData name="Pierre-Paul Lemyre" userId="daed803a-ef7a-4b91-b73a-191cfaec963e" providerId="ADAL" clId="{9511C411-F720-40F2-8E27-BE0836274443}" dt="2024-09-09T19:08:47.446" v="305" actId="14100"/>
          <ac:picMkLst>
            <pc:docMk/>
            <pc:sldMk cId="444685904" sldId="338"/>
            <ac:picMk id="3" creationId="{19D8A0A5-7F72-BC91-0AD5-E5C30041C89F}"/>
          </ac:picMkLst>
        </pc:picChg>
        <pc:picChg chg="add mod">
          <ac:chgData name="Pierre-Paul Lemyre" userId="daed803a-ef7a-4b91-b73a-191cfaec963e" providerId="ADAL" clId="{9511C411-F720-40F2-8E27-BE0836274443}" dt="2024-09-09T19:09:49.703" v="310"/>
          <ac:picMkLst>
            <pc:docMk/>
            <pc:sldMk cId="444685904" sldId="338"/>
            <ac:picMk id="4" creationId="{13D1E20E-F946-9762-51F4-116C06E87EF8}"/>
          </ac:picMkLst>
        </pc:picChg>
        <pc:picChg chg="del">
          <ac:chgData name="Pierre-Paul Lemyre" userId="daed803a-ef7a-4b91-b73a-191cfaec963e" providerId="ADAL" clId="{9511C411-F720-40F2-8E27-BE0836274443}" dt="2024-09-09T15:37:40.348" v="2" actId="478"/>
          <ac:picMkLst>
            <pc:docMk/>
            <pc:sldMk cId="444685904" sldId="338"/>
            <ac:picMk id="4" creationId="{26A48255-F4A9-FD75-6DB0-BA162598798C}"/>
          </ac:picMkLst>
        </pc:picChg>
      </pc:sldChg>
      <pc:sldChg chg="del">
        <pc:chgData name="Pierre-Paul Lemyre" userId="daed803a-ef7a-4b91-b73a-191cfaec963e" providerId="ADAL" clId="{9511C411-F720-40F2-8E27-BE0836274443}" dt="2024-09-09T15:37:37.591" v="1" actId="47"/>
        <pc:sldMkLst>
          <pc:docMk/>
          <pc:sldMk cId="4294014747" sldId="339"/>
        </pc:sldMkLst>
      </pc:sldChg>
      <pc:sldChg chg="modSp mod">
        <pc:chgData name="Pierre-Paul Lemyre" userId="daed803a-ef7a-4b91-b73a-191cfaec963e" providerId="ADAL" clId="{9511C411-F720-40F2-8E27-BE0836274443}" dt="2024-09-09T19:21:24.367" v="543" actId="5793"/>
        <pc:sldMkLst>
          <pc:docMk/>
          <pc:sldMk cId="1962536029" sldId="340"/>
        </pc:sldMkLst>
        <pc:spChg chg="mod">
          <ac:chgData name="Pierre-Paul Lemyre" userId="daed803a-ef7a-4b91-b73a-191cfaec963e" providerId="ADAL" clId="{9511C411-F720-40F2-8E27-BE0836274443}" dt="2024-09-09T19:21:24.367" v="543" actId="5793"/>
          <ac:spMkLst>
            <pc:docMk/>
            <pc:sldMk cId="1962536029" sldId="340"/>
            <ac:spMk id="2" creationId="{00000000-0000-0000-0000-000000000000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12T19:37:53.550" v="3035"/>
        <pc:sldMkLst>
          <pc:docMk/>
          <pc:sldMk cId="3486395437" sldId="341"/>
        </pc:sldMkLst>
        <pc:spChg chg="add mod">
          <ac:chgData name="Pierre-Paul Lemyre" userId="daed803a-ef7a-4b91-b73a-191cfaec963e" providerId="ADAL" clId="{9511C411-F720-40F2-8E27-BE0836274443}" dt="2024-09-12T19:37:53.550" v="3035"/>
          <ac:spMkLst>
            <pc:docMk/>
            <pc:sldMk cId="3486395437" sldId="341"/>
            <ac:spMk id="2" creationId="{245B5C86-B7CA-A530-7998-B771E14DF2DD}"/>
          </ac:spMkLst>
        </pc:spChg>
        <pc:spChg chg="del">
          <ac:chgData name="Pierre-Paul Lemyre" userId="daed803a-ef7a-4b91-b73a-191cfaec963e" providerId="ADAL" clId="{9511C411-F720-40F2-8E27-BE0836274443}" dt="2024-09-12T19:37:52.534" v="3034" actId="478"/>
          <ac:spMkLst>
            <pc:docMk/>
            <pc:sldMk cId="3486395437" sldId="341"/>
            <ac:spMk id="6" creationId="{035A5B83-9F83-68C8-BC96-C6A0D82D9DFF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12T19:38:01.081" v="3037"/>
        <pc:sldMkLst>
          <pc:docMk/>
          <pc:sldMk cId="4286412583" sldId="342"/>
        </pc:sldMkLst>
        <pc:spChg chg="add mod">
          <ac:chgData name="Pierre-Paul Lemyre" userId="daed803a-ef7a-4b91-b73a-191cfaec963e" providerId="ADAL" clId="{9511C411-F720-40F2-8E27-BE0836274443}" dt="2024-09-12T19:38:01.081" v="3037"/>
          <ac:spMkLst>
            <pc:docMk/>
            <pc:sldMk cId="4286412583" sldId="342"/>
            <ac:spMk id="2" creationId="{B045D4E1-D6A6-1C3D-7F03-EEB3F0F49F3B}"/>
          </ac:spMkLst>
        </pc:spChg>
        <pc:spChg chg="del">
          <ac:chgData name="Pierre-Paul Lemyre" userId="daed803a-ef7a-4b91-b73a-191cfaec963e" providerId="ADAL" clId="{9511C411-F720-40F2-8E27-BE0836274443}" dt="2024-09-12T19:38:00.568" v="3036" actId="478"/>
          <ac:spMkLst>
            <pc:docMk/>
            <pc:sldMk cId="4286412583" sldId="342"/>
            <ac:spMk id="6" creationId="{035A5B83-9F83-68C8-BC96-C6A0D82D9DFF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12T19:37:47.236" v="3033"/>
        <pc:sldMkLst>
          <pc:docMk/>
          <pc:sldMk cId="2231268733" sldId="343"/>
        </pc:sldMkLst>
        <pc:spChg chg="add mod">
          <ac:chgData name="Pierre-Paul Lemyre" userId="daed803a-ef7a-4b91-b73a-191cfaec963e" providerId="ADAL" clId="{9511C411-F720-40F2-8E27-BE0836274443}" dt="2024-09-12T19:37:47.236" v="3033"/>
          <ac:spMkLst>
            <pc:docMk/>
            <pc:sldMk cId="2231268733" sldId="343"/>
            <ac:spMk id="2" creationId="{48FBADA0-70E1-F223-EC1E-F4291C9DF12D}"/>
          </ac:spMkLst>
        </pc:spChg>
        <pc:spChg chg="del">
          <ac:chgData name="Pierre-Paul Lemyre" userId="daed803a-ef7a-4b91-b73a-191cfaec963e" providerId="ADAL" clId="{9511C411-F720-40F2-8E27-BE0836274443}" dt="2024-09-12T19:37:45.983" v="3032" actId="478"/>
          <ac:spMkLst>
            <pc:docMk/>
            <pc:sldMk cId="2231268733" sldId="343"/>
            <ac:spMk id="6" creationId="{035A5B83-9F83-68C8-BC96-C6A0D82D9DFF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12T19:37:40.455" v="3031"/>
        <pc:sldMkLst>
          <pc:docMk/>
          <pc:sldMk cId="3127051128" sldId="344"/>
        </pc:sldMkLst>
        <pc:spChg chg="add mod">
          <ac:chgData name="Pierre-Paul Lemyre" userId="daed803a-ef7a-4b91-b73a-191cfaec963e" providerId="ADAL" clId="{9511C411-F720-40F2-8E27-BE0836274443}" dt="2024-09-12T19:37:40.455" v="3031"/>
          <ac:spMkLst>
            <pc:docMk/>
            <pc:sldMk cId="3127051128" sldId="344"/>
            <ac:spMk id="2" creationId="{C38AB941-9294-5CDD-5F41-1EBF5BBA1AA2}"/>
          </ac:spMkLst>
        </pc:spChg>
        <pc:spChg chg="del">
          <ac:chgData name="Pierre-Paul Lemyre" userId="daed803a-ef7a-4b91-b73a-191cfaec963e" providerId="ADAL" clId="{9511C411-F720-40F2-8E27-BE0836274443}" dt="2024-09-12T19:37:39.705" v="3030" actId="478"/>
          <ac:spMkLst>
            <pc:docMk/>
            <pc:sldMk cId="3127051128" sldId="344"/>
            <ac:spMk id="6" creationId="{035A5B83-9F83-68C8-BC96-C6A0D82D9DFF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12T19:37:34.836" v="3029"/>
        <pc:sldMkLst>
          <pc:docMk/>
          <pc:sldMk cId="4269730567" sldId="345"/>
        </pc:sldMkLst>
        <pc:spChg chg="add mod">
          <ac:chgData name="Pierre-Paul Lemyre" userId="daed803a-ef7a-4b91-b73a-191cfaec963e" providerId="ADAL" clId="{9511C411-F720-40F2-8E27-BE0836274443}" dt="2024-09-12T19:37:34.836" v="3029"/>
          <ac:spMkLst>
            <pc:docMk/>
            <pc:sldMk cId="4269730567" sldId="345"/>
            <ac:spMk id="2" creationId="{67E07DCD-12E5-2CAA-857C-43940DC50871}"/>
          </ac:spMkLst>
        </pc:spChg>
        <pc:spChg chg="del">
          <ac:chgData name="Pierre-Paul Lemyre" userId="daed803a-ef7a-4b91-b73a-191cfaec963e" providerId="ADAL" clId="{9511C411-F720-40F2-8E27-BE0836274443}" dt="2024-09-12T19:37:33.983" v="3028" actId="478"/>
          <ac:spMkLst>
            <pc:docMk/>
            <pc:sldMk cId="4269730567" sldId="345"/>
            <ac:spMk id="6" creationId="{035A5B83-9F83-68C8-BC96-C6A0D82D9DFF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12T19:37:26.110" v="3027"/>
        <pc:sldMkLst>
          <pc:docMk/>
          <pc:sldMk cId="3472038085" sldId="346"/>
        </pc:sldMkLst>
        <pc:spChg chg="add mod">
          <ac:chgData name="Pierre-Paul Lemyre" userId="daed803a-ef7a-4b91-b73a-191cfaec963e" providerId="ADAL" clId="{9511C411-F720-40F2-8E27-BE0836274443}" dt="2024-09-12T19:37:26.110" v="3027"/>
          <ac:spMkLst>
            <pc:docMk/>
            <pc:sldMk cId="3472038085" sldId="346"/>
            <ac:spMk id="2" creationId="{7F75A852-0BC7-7AF3-7669-240C64099998}"/>
          </ac:spMkLst>
        </pc:spChg>
        <pc:spChg chg="del">
          <ac:chgData name="Pierre-Paul Lemyre" userId="daed803a-ef7a-4b91-b73a-191cfaec963e" providerId="ADAL" clId="{9511C411-F720-40F2-8E27-BE0836274443}" dt="2024-09-12T19:37:25.362" v="3026" actId="478"/>
          <ac:spMkLst>
            <pc:docMk/>
            <pc:sldMk cId="3472038085" sldId="346"/>
            <ac:spMk id="6" creationId="{035A5B83-9F83-68C8-BC96-C6A0D82D9DFF}"/>
          </ac:spMkLst>
        </pc:spChg>
      </pc:sldChg>
      <pc:sldChg chg="del">
        <pc:chgData name="Pierre-Paul Lemyre" userId="daed803a-ef7a-4b91-b73a-191cfaec963e" providerId="ADAL" clId="{9511C411-F720-40F2-8E27-BE0836274443}" dt="2024-09-09T15:40:29.042" v="39" actId="47"/>
        <pc:sldMkLst>
          <pc:docMk/>
          <pc:sldMk cId="2991618755" sldId="348"/>
        </pc:sldMkLst>
      </pc:sldChg>
      <pc:sldChg chg="modSp mod">
        <pc:chgData name="Pierre-Paul Lemyre" userId="daed803a-ef7a-4b91-b73a-191cfaec963e" providerId="ADAL" clId="{9511C411-F720-40F2-8E27-BE0836274443}" dt="2024-09-09T15:57:23.494" v="301" actId="20577"/>
        <pc:sldMkLst>
          <pc:docMk/>
          <pc:sldMk cId="382982248" sldId="349"/>
        </pc:sldMkLst>
        <pc:spChg chg="mod">
          <ac:chgData name="Pierre-Paul Lemyre" userId="daed803a-ef7a-4b91-b73a-191cfaec963e" providerId="ADAL" clId="{9511C411-F720-40F2-8E27-BE0836274443}" dt="2024-09-09T15:57:23.494" v="301" actId="20577"/>
          <ac:spMkLst>
            <pc:docMk/>
            <pc:sldMk cId="382982248" sldId="349"/>
            <ac:spMk id="2" creationId="{00000000-0000-0000-0000-000000000000}"/>
          </ac:spMkLst>
        </pc:spChg>
        <pc:spChg chg="mod">
          <ac:chgData name="Pierre-Paul Lemyre" userId="daed803a-ef7a-4b91-b73a-191cfaec963e" providerId="ADAL" clId="{9511C411-F720-40F2-8E27-BE0836274443}" dt="2024-09-09T15:41:55.116" v="57" actId="20577"/>
          <ac:spMkLst>
            <pc:docMk/>
            <pc:sldMk cId="382982248" sldId="349"/>
            <ac:spMk id="3" creationId="{00000000-0000-0000-0000-000000000000}"/>
          </ac:spMkLst>
        </pc:spChg>
      </pc:sldChg>
      <pc:sldChg chg="del">
        <pc:chgData name="Pierre-Paul Lemyre" userId="daed803a-ef7a-4b91-b73a-191cfaec963e" providerId="ADAL" clId="{9511C411-F720-40F2-8E27-BE0836274443}" dt="2024-09-09T15:41:39.104" v="52" actId="47"/>
        <pc:sldMkLst>
          <pc:docMk/>
          <pc:sldMk cId="1475316281" sldId="350"/>
        </pc:sldMkLst>
      </pc:sldChg>
      <pc:sldChg chg="addSp delSp modSp mod ord">
        <pc:chgData name="Pierre-Paul Lemyre" userId="daed803a-ef7a-4b91-b73a-191cfaec963e" providerId="ADAL" clId="{9511C411-F720-40F2-8E27-BE0836274443}" dt="2024-09-24T06:49:00.749" v="10716" actId="1035"/>
        <pc:sldMkLst>
          <pc:docMk/>
          <pc:sldMk cId="602730372" sldId="352"/>
        </pc:sldMkLst>
        <pc:spChg chg="mod">
          <ac:chgData name="Pierre-Paul Lemyre" userId="daed803a-ef7a-4b91-b73a-191cfaec963e" providerId="ADAL" clId="{9511C411-F720-40F2-8E27-BE0836274443}" dt="2024-09-24T06:49:00.749" v="10716" actId="1035"/>
          <ac:spMkLst>
            <pc:docMk/>
            <pc:sldMk cId="602730372" sldId="352"/>
            <ac:spMk id="2" creationId="{88E3CA3A-CA2D-C91C-E8A8-7249E5E0A4C9}"/>
          </ac:spMkLst>
        </pc:spChg>
        <pc:spChg chg="mod">
          <ac:chgData name="Pierre-Paul Lemyre" userId="daed803a-ef7a-4b91-b73a-191cfaec963e" providerId="ADAL" clId="{9511C411-F720-40F2-8E27-BE0836274443}" dt="2024-09-24T06:34:13.273" v="10599" actId="255"/>
          <ac:spMkLst>
            <pc:docMk/>
            <pc:sldMk cId="602730372" sldId="352"/>
            <ac:spMk id="3" creationId="{5C4F8CA5-19EA-78D6-AA97-E43458E31131}"/>
          </ac:spMkLst>
        </pc:spChg>
        <pc:spChg chg="add mod">
          <ac:chgData name="Pierre-Paul Lemyre" userId="daed803a-ef7a-4b91-b73a-191cfaec963e" providerId="ADAL" clId="{9511C411-F720-40F2-8E27-BE0836274443}" dt="2024-09-09T15:42:32.707" v="63"/>
          <ac:spMkLst>
            <pc:docMk/>
            <pc:sldMk cId="602730372" sldId="352"/>
            <ac:spMk id="5" creationId="{FBCADA39-6ECA-4595-34A1-F42968765744}"/>
          </ac:spMkLst>
        </pc:spChg>
        <pc:spChg chg="add mod">
          <ac:chgData name="Pierre-Paul Lemyre" userId="daed803a-ef7a-4b91-b73a-191cfaec963e" providerId="ADAL" clId="{9511C411-F720-40F2-8E27-BE0836274443}" dt="2024-09-09T15:42:35.730" v="65"/>
          <ac:spMkLst>
            <pc:docMk/>
            <pc:sldMk cId="602730372" sldId="352"/>
            <ac:spMk id="6" creationId="{83D1F6CE-6247-FDBD-2462-DE22F726604D}"/>
          </ac:spMkLst>
        </pc:spChg>
        <pc:spChg chg="del">
          <ac:chgData name="Pierre-Paul Lemyre" userId="daed803a-ef7a-4b91-b73a-191cfaec963e" providerId="ADAL" clId="{9511C411-F720-40F2-8E27-BE0836274443}" dt="2024-09-09T15:42:34.872" v="64" actId="478"/>
          <ac:spMkLst>
            <pc:docMk/>
            <pc:sldMk cId="602730372" sldId="352"/>
            <ac:spMk id="8" creationId="{30DC8508-2997-1A18-FA2A-C245A9A358A1}"/>
          </ac:spMkLst>
        </pc:spChg>
        <pc:picChg chg="del">
          <ac:chgData name="Pierre-Paul Lemyre" userId="daed803a-ef7a-4b91-b73a-191cfaec963e" providerId="ADAL" clId="{9511C411-F720-40F2-8E27-BE0836274443}" dt="2024-09-09T20:06:40.649" v="1243" actId="478"/>
          <ac:picMkLst>
            <pc:docMk/>
            <pc:sldMk cId="602730372" sldId="352"/>
            <ac:picMk id="4" creationId="{F67E87D6-2EC2-254F-0B3E-9472C15BBEAE}"/>
          </ac:picMkLst>
        </pc:picChg>
      </pc:sldChg>
      <pc:sldChg chg="del">
        <pc:chgData name="Pierre-Paul Lemyre" userId="daed803a-ef7a-4b91-b73a-191cfaec963e" providerId="ADAL" clId="{9511C411-F720-40F2-8E27-BE0836274443}" dt="2024-09-09T15:41:39.104" v="52" actId="47"/>
        <pc:sldMkLst>
          <pc:docMk/>
          <pc:sldMk cId="791402894" sldId="354"/>
        </pc:sldMkLst>
      </pc:sldChg>
      <pc:sldChg chg="addSp delSp modSp add del mod">
        <pc:chgData name="Pierre-Paul Lemyre" userId="daed803a-ef7a-4b91-b73a-191cfaec963e" providerId="ADAL" clId="{9511C411-F720-40F2-8E27-BE0836274443}" dt="2024-09-12T15:02:09.219" v="2180" actId="47"/>
        <pc:sldMkLst>
          <pc:docMk/>
          <pc:sldMk cId="1253293254" sldId="354"/>
        </pc:sldMkLst>
        <pc:spChg chg="add mod">
          <ac:chgData name="Pierre-Paul Lemyre" userId="daed803a-ef7a-4b91-b73a-191cfaec963e" providerId="ADAL" clId="{9511C411-F720-40F2-8E27-BE0836274443}" dt="2024-09-12T14:57:11.403" v="2171"/>
          <ac:spMkLst>
            <pc:docMk/>
            <pc:sldMk cId="1253293254" sldId="354"/>
            <ac:spMk id="2" creationId="{B1CB88C3-CD65-4990-9BD6-DB1AFB89F085}"/>
          </ac:spMkLst>
        </pc:spChg>
        <pc:spChg chg="del">
          <ac:chgData name="Pierre-Paul Lemyre" userId="daed803a-ef7a-4b91-b73a-191cfaec963e" providerId="ADAL" clId="{9511C411-F720-40F2-8E27-BE0836274443}" dt="2024-09-12T14:57:11.008" v="2170" actId="478"/>
          <ac:spMkLst>
            <pc:docMk/>
            <pc:sldMk cId="1253293254" sldId="354"/>
            <ac:spMk id="6" creationId="{035A5B83-9F83-68C8-BC96-C6A0D82D9DFF}"/>
          </ac:spMkLst>
        </pc:spChg>
      </pc:sldChg>
      <pc:sldChg chg="addSp delSp modSp add del mod">
        <pc:chgData name="Pierre-Paul Lemyre" userId="daed803a-ef7a-4b91-b73a-191cfaec963e" providerId="ADAL" clId="{9511C411-F720-40F2-8E27-BE0836274443}" dt="2024-09-12T15:02:09.219" v="2180" actId="47"/>
        <pc:sldMkLst>
          <pc:docMk/>
          <pc:sldMk cId="2199052604" sldId="355"/>
        </pc:sldMkLst>
        <pc:spChg chg="add mod">
          <ac:chgData name="Pierre-Paul Lemyre" userId="daed803a-ef7a-4b91-b73a-191cfaec963e" providerId="ADAL" clId="{9511C411-F720-40F2-8E27-BE0836274443}" dt="2024-09-12T14:57:16.971" v="2173"/>
          <ac:spMkLst>
            <pc:docMk/>
            <pc:sldMk cId="2199052604" sldId="355"/>
            <ac:spMk id="2" creationId="{B130BFA8-2251-EBCE-22C6-FB73D5191DB0}"/>
          </ac:spMkLst>
        </pc:spChg>
        <pc:spChg chg="del">
          <ac:chgData name="Pierre-Paul Lemyre" userId="daed803a-ef7a-4b91-b73a-191cfaec963e" providerId="ADAL" clId="{9511C411-F720-40F2-8E27-BE0836274443}" dt="2024-09-12T14:57:16.499" v="2172" actId="478"/>
          <ac:spMkLst>
            <pc:docMk/>
            <pc:sldMk cId="2199052604" sldId="355"/>
            <ac:spMk id="6" creationId="{035A5B83-9F83-68C8-BC96-C6A0D82D9DFF}"/>
          </ac:spMkLst>
        </pc:spChg>
      </pc:sldChg>
      <pc:sldChg chg="addSp delSp modSp add del mod">
        <pc:chgData name="Pierre-Paul Lemyre" userId="daed803a-ef7a-4b91-b73a-191cfaec963e" providerId="ADAL" clId="{9511C411-F720-40F2-8E27-BE0836274443}" dt="2024-09-12T15:02:09.219" v="2180" actId="47"/>
        <pc:sldMkLst>
          <pc:docMk/>
          <pc:sldMk cId="913288527" sldId="356"/>
        </pc:sldMkLst>
        <pc:spChg chg="add mod">
          <ac:chgData name="Pierre-Paul Lemyre" userId="daed803a-ef7a-4b91-b73a-191cfaec963e" providerId="ADAL" clId="{9511C411-F720-40F2-8E27-BE0836274443}" dt="2024-09-12T14:57:22.690" v="2175"/>
          <ac:spMkLst>
            <pc:docMk/>
            <pc:sldMk cId="913288527" sldId="356"/>
            <ac:spMk id="2" creationId="{AE5FC536-1007-3137-EC91-04B8236514A3}"/>
          </ac:spMkLst>
        </pc:spChg>
        <pc:spChg chg="del">
          <ac:chgData name="Pierre-Paul Lemyre" userId="daed803a-ef7a-4b91-b73a-191cfaec963e" providerId="ADAL" clId="{9511C411-F720-40F2-8E27-BE0836274443}" dt="2024-09-12T14:57:21.724" v="2174" actId="478"/>
          <ac:spMkLst>
            <pc:docMk/>
            <pc:sldMk cId="913288527" sldId="356"/>
            <ac:spMk id="6" creationId="{035A5B83-9F83-68C8-BC96-C6A0D82D9DFF}"/>
          </ac:spMkLst>
        </pc:spChg>
      </pc:sldChg>
      <pc:sldChg chg="addSp modSp add del mod">
        <pc:chgData name="Pierre-Paul Lemyre" userId="daed803a-ef7a-4b91-b73a-191cfaec963e" providerId="ADAL" clId="{9511C411-F720-40F2-8E27-BE0836274443}" dt="2024-09-12T15:02:09.219" v="2180" actId="47"/>
        <pc:sldMkLst>
          <pc:docMk/>
          <pc:sldMk cId="3545129616" sldId="357"/>
        </pc:sldMkLst>
        <pc:spChg chg="add mod">
          <ac:chgData name="Pierre-Paul Lemyre" userId="daed803a-ef7a-4b91-b73a-191cfaec963e" providerId="ADAL" clId="{9511C411-F720-40F2-8E27-BE0836274443}" dt="2024-09-12T14:57:27.737" v="2177"/>
          <ac:spMkLst>
            <pc:docMk/>
            <pc:sldMk cId="3545129616" sldId="357"/>
            <ac:spMk id="2" creationId="{6E4FF2EE-C103-6F22-06AE-2711ECE5D2C6}"/>
          </ac:spMkLst>
        </pc:spChg>
        <pc:spChg chg="mod">
          <ac:chgData name="Pierre-Paul Lemyre" userId="daed803a-ef7a-4b91-b73a-191cfaec963e" providerId="ADAL" clId="{9511C411-F720-40F2-8E27-BE0836274443}" dt="2024-09-12T14:57:27.359" v="2176" actId="6549"/>
          <ac:spMkLst>
            <pc:docMk/>
            <pc:sldMk cId="3545129616" sldId="357"/>
            <ac:spMk id="6" creationId="{035A5B83-9F83-68C8-BC96-C6A0D82D9DFF}"/>
          </ac:spMkLst>
        </pc:spChg>
      </pc:sldChg>
      <pc:sldChg chg="addSp delSp modSp add del mod">
        <pc:chgData name="Pierre-Paul Lemyre" userId="daed803a-ef7a-4b91-b73a-191cfaec963e" providerId="ADAL" clId="{9511C411-F720-40F2-8E27-BE0836274443}" dt="2024-09-12T15:02:09.219" v="2180" actId="47"/>
        <pc:sldMkLst>
          <pc:docMk/>
          <pc:sldMk cId="1099930517" sldId="358"/>
        </pc:sldMkLst>
        <pc:spChg chg="add mod">
          <ac:chgData name="Pierre-Paul Lemyre" userId="daed803a-ef7a-4b91-b73a-191cfaec963e" providerId="ADAL" clId="{9511C411-F720-40F2-8E27-BE0836274443}" dt="2024-09-12T14:57:35.621" v="2179"/>
          <ac:spMkLst>
            <pc:docMk/>
            <pc:sldMk cId="1099930517" sldId="358"/>
            <ac:spMk id="2" creationId="{578FA21C-D96B-60F4-1361-41732A89ADA4}"/>
          </ac:spMkLst>
        </pc:spChg>
        <pc:spChg chg="del">
          <ac:chgData name="Pierre-Paul Lemyre" userId="daed803a-ef7a-4b91-b73a-191cfaec963e" providerId="ADAL" clId="{9511C411-F720-40F2-8E27-BE0836274443}" dt="2024-09-12T14:57:35.089" v="2178" actId="478"/>
          <ac:spMkLst>
            <pc:docMk/>
            <pc:sldMk cId="1099930517" sldId="358"/>
            <ac:spMk id="6" creationId="{035A5B83-9F83-68C8-BC96-C6A0D82D9DFF}"/>
          </ac:spMkLst>
        </pc:spChg>
      </pc:sldChg>
      <pc:sldChg chg="del">
        <pc:chgData name="Pierre-Paul Lemyre" userId="daed803a-ef7a-4b91-b73a-191cfaec963e" providerId="ADAL" clId="{9511C411-F720-40F2-8E27-BE0836274443}" dt="2024-09-09T15:37:32.746" v="0" actId="47"/>
        <pc:sldMkLst>
          <pc:docMk/>
          <pc:sldMk cId="3709325536" sldId="359"/>
        </pc:sldMkLst>
      </pc:sldChg>
      <pc:sldChg chg="del">
        <pc:chgData name="Pierre-Paul Lemyre" userId="daed803a-ef7a-4b91-b73a-191cfaec963e" providerId="ADAL" clId="{9511C411-F720-40F2-8E27-BE0836274443}" dt="2024-09-09T15:41:39.104" v="52" actId="47"/>
        <pc:sldMkLst>
          <pc:docMk/>
          <pc:sldMk cId="3469677985" sldId="360"/>
        </pc:sldMkLst>
      </pc:sldChg>
      <pc:sldChg chg="del">
        <pc:chgData name="Pierre-Paul Lemyre" userId="daed803a-ef7a-4b91-b73a-191cfaec963e" providerId="ADAL" clId="{9511C411-F720-40F2-8E27-BE0836274443}" dt="2024-09-09T15:41:39.104" v="52" actId="47"/>
        <pc:sldMkLst>
          <pc:docMk/>
          <pc:sldMk cId="2767139898" sldId="361"/>
        </pc:sldMkLst>
      </pc:sldChg>
      <pc:sldChg chg="del">
        <pc:chgData name="Pierre-Paul Lemyre" userId="daed803a-ef7a-4b91-b73a-191cfaec963e" providerId="ADAL" clId="{9511C411-F720-40F2-8E27-BE0836274443}" dt="2024-09-09T15:41:39.104" v="52" actId="47"/>
        <pc:sldMkLst>
          <pc:docMk/>
          <pc:sldMk cId="3586315722" sldId="362"/>
        </pc:sldMkLst>
      </pc:sldChg>
      <pc:sldChg chg="del">
        <pc:chgData name="Pierre-Paul Lemyre" userId="daed803a-ef7a-4b91-b73a-191cfaec963e" providerId="ADAL" clId="{9511C411-F720-40F2-8E27-BE0836274443}" dt="2024-09-09T15:41:39.104" v="52" actId="47"/>
        <pc:sldMkLst>
          <pc:docMk/>
          <pc:sldMk cId="10436988" sldId="363"/>
        </pc:sldMkLst>
      </pc:sldChg>
      <pc:sldChg chg="modSp mod">
        <pc:chgData name="Pierre-Paul Lemyre" userId="daed803a-ef7a-4b91-b73a-191cfaec963e" providerId="ADAL" clId="{9511C411-F720-40F2-8E27-BE0836274443}" dt="2024-09-09T15:52:59.986" v="208" actId="20577"/>
        <pc:sldMkLst>
          <pc:docMk/>
          <pc:sldMk cId="2193246920" sldId="364"/>
        </pc:sldMkLst>
        <pc:spChg chg="mod">
          <ac:chgData name="Pierre-Paul Lemyre" userId="daed803a-ef7a-4b91-b73a-191cfaec963e" providerId="ADAL" clId="{9511C411-F720-40F2-8E27-BE0836274443}" dt="2024-09-09T15:52:59.986" v="208" actId="20577"/>
          <ac:spMkLst>
            <pc:docMk/>
            <pc:sldMk cId="2193246920" sldId="364"/>
            <ac:spMk id="2" creationId="{00000000-0000-0000-0000-000000000000}"/>
          </ac:spMkLst>
        </pc:spChg>
      </pc:sldChg>
      <pc:sldChg chg="addSp delSp modSp mod">
        <pc:chgData name="Pierre-Paul Lemyre" userId="daed803a-ef7a-4b91-b73a-191cfaec963e" providerId="ADAL" clId="{9511C411-F720-40F2-8E27-BE0836274443}" dt="2024-09-24T06:35:37.086" v="10609" actId="255"/>
        <pc:sldMkLst>
          <pc:docMk/>
          <pc:sldMk cId="3047798135" sldId="365"/>
        </pc:sldMkLst>
        <pc:spChg chg="mod">
          <ac:chgData name="Pierre-Paul Lemyre" userId="daed803a-ef7a-4b91-b73a-191cfaec963e" providerId="ADAL" clId="{9511C411-F720-40F2-8E27-BE0836274443}" dt="2024-09-24T06:35:37.086" v="10609" actId="255"/>
          <ac:spMkLst>
            <pc:docMk/>
            <pc:sldMk cId="3047798135" sldId="365"/>
            <ac:spMk id="3" creationId="{5C4F8CA5-19EA-78D6-AA97-E43458E31131}"/>
          </ac:spMkLst>
        </pc:spChg>
        <pc:spChg chg="add mod">
          <ac:chgData name="Pierre-Paul Lemyre" userId="daed803a-ef7a-4b91-b73a-191cfaec963e" providerId="ADAL" clId="{9511C411-F720-40F2-8E27-BE0836274443}" dt="2024-09-09T15:42:38.537" v="66"/>
          <ac:spMkLst>
            <pc:docMk/>
            <pc:sldMk cId="3047798135" sldId="365"/>
            <ac:spMk id="5" creationId="{71D2CE92-E7EA-4C35-9798-A4973FCB5DA9}"/>
          </ac:spMkLst>
        </pc:spChg>
        <pc:spChg chg="del">
          <ac:chgData name="Pierre-Paul Lemyre" userId="daed803a-ef7a-4b91-b73a-191cfaec963e" providerId="ADAL" clId="{9511C411-F720-40F2-8E27-BE0836274443}" dt="2024-09-09T15:42:22.106" v="61" actId="478"/>
          <ac:spMkLst>
            <pc:docMk/>
            <pc:sldMk cId="3047798135" sldId="365"/>
            <ac:spMk id="8" creationId="{30DC8508-2997-1A18-FA2A-C245A9A358A1}"/>
          </ac:spMkLst>
        </pc:spChg>
        <pc:picChg chg="del">
          <ac:chgData name="Pierre-Paul Lemyre" userId="daed803a-ef7a-4b91-b73a-191cfaec963e" providerId="ADAL" clId="{9511C411-F720-40F2-8E27-BE0836274443}" dt="2024-09-09T20:06:04.131" v="1242" actId="478"/>
          <ac:picMkLst>
            <pc:docMk/>
            <pc:sldMk cId="3047798135" sldId="365"/>
            <ac:picMk id="4" creationId="{F67E87D6-2EC2-254F-0B3E-9472C15BBEAE}"/>
          </ac:picMkLst>
        </pc:picChg>
      </pc:sldChg>
      <pc:sldChg chg="addSp delSp modSp add mod">
        <pc:chgData name="Pierre-Paul Lemyre" userId="daed803a-ef7a-4b91-b73a-191cfaec963e" providerId="ADAL" clId="{9511C411-F720-40F2-8E27-BE0836274443}" dt="2024-09-24T06:24:16.196" v="10510" actId="14100"/>
        <pc:sldMkLst>
          <pc:docMk/>
          <pc:sldMk cId="3616741355" sldId="366"/>
        </pc:sldMkLst>
        <pc:spChg chg="mod">
          <ac:chgData name="Pierre-Paul Lemyre" userId="daed803a-ef7a-4b91-b73a-191cfaec963e" providerId="ADAL" clId="{9511C411-F720-40F2-8E27-BE0836274443}" dt="2024-09-09T19:31:18.753" v="624" actId="20577"/>
          <ac:spMkLst>
            <pc:docMk/>
            <pc:sldMk cId="3616741355" sldId="366"/>
            <ac:spMk id="2" creationId="{80167890-EBCC-95F9-3CFA-49312A399C70}"/>
          </ac:spMkLst>
        </pc:spChg>
        <pc:spChg chg="add del mod">
          <ac:chgData name="Pierre-Paul Lemyre" userId="daed803a-ef7a-4b91-b73a-191cfaec963e" providerId="ADAL" clId="{9511C411-F720-40F2-8E27-BE0836274443}" dt="2024-09-09T19:12:07.572" v="364" actId="478"/>
          <ac:spMkLst>
            <pc:docMk/>
            <pc:sldMk cId="3616741355" sldId="366"/>
            <ac:spMk id="3" creationId="{257E6EEE-BA9B-2B56-9704-23379D4689CE}"/>
          </ac:spMkLst>
        </pc:spChg>
        <pc:spChg chg="add mod">
          <ac:chgData name="Pierre-Paul Lemyre" userId="daed803a-ef7a-4b91-b73a-191cfaec963e" providerId="ADAL" clId="{9511C411-F720-40F2-8E27-BE0836274443}" dt="2024-09-24T06:24:16.196" v="10510" actId="14100"/>
          <ac:spMkLst>
            <pc:docMk/>
            <pc:sldMk cId="3616741355" sldId="366"/>
            <ac:spMk id="4" creationId="{413D0904-0148-5DB7-0FC4-23D3104BDF2C}"/>
          </ac:spMkLst>
        </pc:spChg>
        <pc:spChg chg="add mod">
          <ac:chgData name="Pierre-Paul Lemyre" userId="daed803a-ef7a-4b91-b73a-191cfaec963e" providerId="ADAL" clId="{9511C411-F720-40F2-8E27-BE0836274443}" dt="2024-09-09T19:27:28.308" v="587" actId="21"/>
          <ac:spMkLst>
            <pc:docMk/>
            <pc:sldMk cId="3616741355" sldId="366"/>
            <ac:spMk id="6" creationId="{78FA2D5F-FE92-70EE-4836-29F7A320985E}"/>
          </ac:spMkLst>
        </pc:spChg>
        <pc:spChg chg="add del mod">
          <ac:chgData name="Pierre-Paul Lemyre" userId="daed803a-ef7a-4b91-b73a-191cfaec963e" providerId="ADAL" clId="{9511C411-F720-40F2-8E27-BE0836274443}" dt="2024-09-09T19:31:37.050" v="625" actId="478"/>
          <ac:spMkLst>
            <pc:docMk/>
            <pc:sldMk cId="3616741355" sldId="366"/>
            <ac:spMk id="10" creationId="{EE7A8916-109F-84A0-177F-108CDA746F5A}"/>
          </ac:spMkLst>
        </pc:spChg>
        <pc:picChg chg="add del">
          <ac:chgData name="Pierre-Paul Lemyre" userId="daed803a-ef7a-4b91-b73a-191cfaec963e" providerId="ADAL" clId="{9511C411-F720-40F2-8E27-BE0836274443}" dt="2024-09-09T19:30:43.034" v="603" actId="21"/>
          <ac:picMkLst>
            <pc:docMk/>
            <pc:sldMk cId="3616741355" sldId="366"/>
            <ac:picMk id="5" creationId="{37E01CA7-73F5-FDAC-0BDC-4E6A68C06562}"/>
          </ac:picMkLst>
        </pc:picChg>
        <pc:picChg chg="add mod">
          <ac:chgData name="Pierre-Paul Lemyre" userId="daed803a-ef7a-4b91-b73a-191cfaec963e" providerId="ADAL" clId="{9511C411-F720-40F2-8E27-BE0836274443}" dt="2024-09-09T19:30:57.550" v="607" actId="14100"/>
          <ac:picMkLst>
            <pc:docMk/>
            <pc:sldMk cId="3616741355" sldId="366"/>
            <ac:picMk id="9" creationId="{7E6E1F8D-956E-29E1-36EA-40D5B1FE0A8B}"/>
          </ac:picMkLst>
        </pc:picChg>
      </pc:sldChg>
      <pc:sldChg chg="addSp delSp modSp add mod">
        <pc:chgData name="Pierre-Paul Lemyre" userId="daed803a-ef7a-4b91-b73a-191cfaec963e" providerId="ADAL" clId="{9511C411-F720-40F2-8E27-BE0836274443}" dt="2024-09-09T19:37:04.618" v="756" actId="1076"/>
        <pc:sldMkLst>
          <pc:docMk/>
          <pc:sldMk cId="526524264" sldId="367"/>
        </pc:sldMkLst>
        <pc:spChg chg="add del">
          <ac:chgData name="Pierre-Paul Lemyre" userId="daed803a-ef7a-4b91-b73a-191cfaec963e" providerId="ADAL" clId="{9511C411-F720-40F2-8E27-BE0836274443}" dt="2024-09-09T19:28:08.017" v="591" actId="22"/>
          <ac:spMkLst>
            <pc:docMk/>
            <pc:sldMk cId="526524264" sldId="367"/>
            <ac:spMk id="3" creationId="{C2FF7F62-6E53-E6F5-2133-B59DC0BF1CFD}"/>
          </ac:spMkLst>
        </pc:spChg>
        <pc:spChg chg="add mod">
          <ac:chgData name="Pierre-Paul Lemyre" userId="daed803a-ef7a-4b91-b73a-191cfaec963e" providerId="ADAL" clId="{9511C411-F720-40F2-8E27-BE0836274443}" dt="2024-09-09T19:28:18.131" v="593"/>
          <ac:spMkLst>
            <pc:docMk/>
            <pc:sldMk cId="526524264" sldId="367"/>
            <ac:spMk id="4" creationId="{A578D54C-3627-BDC5-3A31-D740B01BAF1E}"/>
          </ac:spMkLst>
        </pc:spChg>
        <pc:spChg chg="add mod">
          <ac:chgData name="Pierre-Paul Lemyre" userId="daed803a-ef7a-4b91-b73a-191cfaec963e" providerId="ADAL" clId="{9511C411-F720-40F2-8E27-BE0836274443}" dt="2024-09-09T19:36:45.393" v="753" actId="20577"/>
          <ac:spMkLst>
            <pc:docMk/>
            <pc:sldMk cId="526524264" sldId="367"/>
            <ac:spMk id="9" creationId="{84BDC323-C9FF-65C0-D51E-B4A437199E03}"/>
          </ac:spMkLst>
        </pc:spChg>
        <pc:picChg chg="add mod">
          <ac:chgData name="Pierre-Paul Lemyre" userId="daed803a-ef7a-4b91-b73a-191cfaec963e" providerId="ADAL" clId="{9511C411-F720-40F2-8E27-BE0836274443}" dt="2024-09-09T19:29:23.004" v="597" actId="1076"/>
          <ac:picMkLst>
            <pc:docMk/>
            <pc:sldMk cId="526524264" sldId="367"/>
            <ac:picMk id="5" creationId="{37E01CA7-73F5-FDAC-0BDC-4E6A68C06562}"/>
          </ac:picMkLst>
        </pc:picChg>
        <pc:picChg chg="add mod">
          <ac:chgData name="Pierre-Paul Lemyre" userId="daed803a-ef7a-4b91-b73a-191cfaec963e" providerId="ADAL" clId="{9511C411-F720-40F2-8E27-BE0836274443}" dt="2024-09-09T19:37:04.618" v="756" actId="1076"/>
          <ac:picMkLst>
            <pc:docMk/>
            <pc:sldMk cId="526524264" sldId="367"/>
            <ac:picMk id="8" creationId="{37E01CA7-73F5-FDAC-0BDC-4E6A68C06562}"/>
          </ac:picMkLst>
        </pc:picChg>
      </pc:sldChg>
      <pc:sldChg chg="new del">
        <pc:chgData name="Pierre-Paul Lemyre" userId="daed803a-ef7a-4b91-b73a-191cfaec963e" providerId="ADAL" clId="{9511C411-F720-40F2-8E27-BE0836274443}" dt="2024-09-09T19:27:09.584" v="585" actId="680"/>
        <pc:sldMkLst>
          <pc:docMk/>
          <pc:sldMk cId="883833447" sldId="367"/>
        </pc:sldMkLst>
      </pc:sldChg>
      <pc:sldChg chg="addSp modSp add mod">
        <pc:chgData name="Pierre-Paul Lemyre" userId="daed803a-ef7a-4b91-b73a-191cfaec963e" providerId="ADAL" clId="{9511C411-F720-40F2-8E27-BE0836274443}" dt="2024-09-09T19:46:37.651" v="906"/>
        <pc:sldMkLst>
          <pc:docMk/>
          <pc:sldMk cId="1500174835" sldId="368"/>
        </pc:sldMkLst>
        <pc:picChg chg="add mod">
          <ac:chgData name="Pierre-Paul Lemyre" userId="daed803a-ef7a-4b91-b73a-191cfaec963e" providerId="ADAL" clId="{9511C411-F720-40F2-8E27-BE0836274443}" dt="2024-09-09T19:43:01.149" v="900" actId="1076"/>
          <ac:picMkLst>
            <pc:docMk/>
            <pc:sldMk cId="1500174835" sldId="368"/>
            <ac:picMk id="2" creationId="{FFB1E2C7-7412-9AC7-E3B4-8B5591B66651}"/>
          </ac:picMkLst>
        </pc:picChg>
        <pc:picChg chg="add mod">
          <ac:chgData name="Pierre-Paul Lemyre" userId="daed803a-ef7a-4b91-b73a-191cfaec963e" providerId="ADAL" clId="{9511C411-F720-40F2-8E27-BE0836274443}" dt="2024-09-09T19:46:37.651" v="906"/>
          <ac:picMkLst>
            <pc:docMk/>
            <pc:sldMk cId="1500174835" sldId="368"/>
            <ac:picMk id="3" creationId="{DAFD7474-9433-786E-7E9B-9E1F23C44AEE}"/>
          </ac:picMkLst>
        </pc:picChg>
      </pc:sldChg>
      <pc:sldChg chg="addSp delSp modSp add del mod">
        <pc:chgData name="Pierre-Paul Lemyre" userId="daed803a-ef7a-4b91-b73a-191cfaec963e" providerId="ADAL" clId="{9511C411-F720-40F2-8E27-BE0836274443}" dt="2024-09-09T20:00:52.147" v="1182" actId="2696"/>
        <pc:sldMkLst>
          <pc:docMk/>
          <pc:sldMk cId="2752795595" sldId="369"/>
        </pc:sldMkLst>
        <pc:picChg chg="del">
          <ac:chgData name="Pierre-Paul Lemyre" userId="daed803a-ef7a-4b91-b73a-191cfaec963e" providerId="ADAL" clId="{9511C411-F720-40F2-8E27-BE0836274443}" dt="2024-09-09T19:45:19.367" v="902" actId="478"/>
          <ac:picMkLst>
            <pc:docMk/>
            <pc:sldMk cId="2752795595" sldId="369"/>
            <ac:picMk id="2" creationId="{FFB1E2C7-7412-9AC7-E3B4-8B5591B66651}"/>
          </ac:picMkLst>
        </pc:picChg>
        <pc:picChg chg="add del mod">
          <ac:chgData name="Pierre-Paul Lemyre" userId="daed803a-ef7a-4b91-b73a-191cfaec963e" providerId="ADAL" clId="{9511C411-F720-40F2-8E27-BE0836274443}" dt="2024-09-09T19:52:55.242" v="1075" actId="21"/>
          <ac:picMkLst>
            <pc:docMk/>
            <pc:sldMk cId="2752795595" sldId="369"/>
            <ac:picMk id="3" creationId="{66A04B83-F057-0B81-1F58-01D63C1C472F}"/>
          </ac:picMkLst>
        </pc:picChg>
      </pc:sldChg>
      <pc:sldChg chg="addSp delSp modSp add mod">
        <pc:chgData name="Pierre-Paul Lemyre" userId="daed803a-ef7a-4b91-b73a-191cfaec963e" providerId="ADAL" clId="{9511C411-F720-40F2-8E27-BE0836274443}" dt="2024-09-24T06:47:41.512" v="10713"/>
        <pc:sldMkLst>
          <pc:docMk/>
          <pc:sldMk cId="1227568694" sldId="370"/>
        </pc:sldMkLst>
        <pc:spChg chg="mod">
          <ac:chgData name="Pierre-Paul Lemyre" userId="daed803a-ef7a-4b91-b73a-191cfaec963e" providerId="ADAL" clId="{9511C411-F720-40F2-8E27-BE0836274443}" dt="2024-09-10T15:41:53.088" v="1736" actId="20577"/>
          <ac:spMkLst>
            <pc:docMk/>
            <pc:sldMk cId="1227568694" sldId="370"/>
            <ac:spMk id="2" creationId="{80167890-EBCC-95F9-3CFA-49312A399C70}"/>
          </ac:spMkLst>
        </pc:spChg>
        <pc:spChg chg="mod">
          <ac:chgData name="Pierre-Paul Lemyre" userId="daed803a-ef7a-4b91-b73a-191cfaec963e" providerId="ADAL" clId="{9511C411-F720-40F2-8E27-BE0836274443}" dt="2024-09-24T06:47:41.512" v="10713"/>
          <ac:spMkLst>
            <pc:docMk/>
            <pc:sldMk cId="1227568694" sldId="370"/>
            <ac:spMk id="4" creationId="{413D0904-0148-5DB7-0FC4-23D3104BDF2C}"/>
          </ac:spMkLst>
        </pc:spChg>
        <pc:picChg chg="add mod">
          <ac:chgData name="Pierre-Paul Lemyre" userId="daed803a-ef7a-4b91-b73a-191cfaec963e" providerId="ADAL" clId="{9511C411-F720-40F2-8E27-BE0836274443}" dt="2024-09-09T19:53:20.262" v="1079" actId="14100"/>
          <ac:picMkLst>
            <pc:docMk/>
            <pc:sldMk cId="1227568694" sldId="370"/>
            <ac:picMk id="3" creationId="{66A04B83-F057-0B81-1F58-01D63C1C472F}"/>
          </ac:picMkLst>
        </pc:picChg>
        <pc:picChg chg="del">
          <ac:chgData name="Pierre-Paul Lemyre" userId="daed803a-ef7a-4b91-b73a-191cfaec963e" providerId="ADAL" clId="{9511C411-F720-40F2-8E27-BE0836274443}" dt="2024-09-09T19:50:38.919" v="970" actId="478"/>
          <ac:picMkLst>
            <pc:docMk/>
            <pc:sldMk cId="1227568694" sldId="370"/>
            <ac:picMk id="9" creationId="{7E6E1F8D-956E-29E1-36EA-40D5B1FE0A8B}"/>
          </ac:picMkLst>
        </pc:picChg>
      </pc:sldChg>
      <pc:sldChg chg="addSp modSp add mod">
        <pc:chgData name="Pierre-Paul Lemyre" userId="daed803a-ef7a-4b91-b73a-191cfaec963e" providerId="ADAL" clId="{9511C411-F720-40F2-8E27-BE0836274443}" dt="2024-09-24T15:39:33.638" v="10730"/>
        <pc:sldMkLst>
          <pc:docMk/>
          <pc:sldMk cId="822023389" sldId="371"/>
        </pc:sldMkLst>
        <pc:spChg chg="mod">
          <ac:chgData name="Pierre-Paul Lemyre" userId="daed803a-ef7a-4b91-b73a-191cfaec963e" providerId="ADAL" clId="{9511C411-F720-40F2-8E27-BE0836274443}" dt="2024-09-17T01:27:01.043" v="8614" actId="20577"/>
          <ac:spMkLst>
            <pc:docMk/>
            <pc:sldMk cId="822023389" sldId="371"/>
            <ac:spMk id="2" creationId="{88E3CA3A-CA2D-C91C-E8A8-7249E5E0A4C9}"/>
          </ac:spMkLst>
        </pc:spChg>
        <pc:spChg chg="mod">
          <ac:chgData name="Pierre-Paul Lemyre" userId="daed803a-ef7a-4b91-b73a-191cfaec963e" providerId="ADAL" clId="{9511C411-F720-40F2-8E27-BE0836274443}" dt="2024-09-17T01:27:14.210" v="8807" actId="20577"/>
          <ac:spMkLst>
            <pc:docMk/>
            <pc:sldMk cId="822023389" sldId="371"/>
            <ac:spMk id="3" creationId="{5C4F8CA5-19EA-78D6-AA97-E43458E31131}"/>
          </ac:spMkLst>
        </pc:spChg>
        <pc:spChg chg="add mod">
          <ac:chgData name="Pierre-Paul Lemyre" userId="daed803a-ef7a-4b91-b73a-191cfaec963e" providerId="ADAL" clId="{9511C411-F720-40F2-8E27-BE0836274443}" dt="2024-09-24T15:39:33.638" v="10730"/>
          <ac:spMkLst>
            <pc:docMk/>
            <pc:sldMk cId="822023389" sldId="371"/>
            <ac:spMk id="4" creationId="{5E14001F-1A8A-A45A-FF70-9B84934811DC}"/>
          </ac:spMkLst>
        </pc:spChg>
        <pc:picChg chg="add mod">
          <ac:chgData name="Pierre-Paul Lemyre" userId="daed803a-ef7a-4b91-b73a-191cfaec963e" providerId="ADAL" clId="{9511C411-F720-40F2-8E27-BE0836274443}" dt="2024-09-24T06:43:01.425" v="10702" actId="1036"/>
          <ac:picMkLst>
            <pc:docMk/>
            <pc:sldMk cId="822023389" sldId="371"/>
            <ac:picMk id="6" creationId="{811CCF37-06C1-6A60-B1BF-68E7F1B15328}"/>
          </ac:picMkLst>
        </pc:picChg>
      </pc:sldChg>
      <pc:sldChg chg="modSp add mod">
        <pc:chgData name="Pierre-Paul Lemyre" userId="daed803a-ef7a-4b91-b73a-191cfaec963e" providerId="ADAL" clId="{9511C411-F720-40F2-8E27-BE0836274443}" dt="2024-09-24T15:36:56.740" v="10722"/>
        <pc:sldMkLst>
          <pc:docMk/>
          <pc:sldMk cId="2845195179" sldId="372"/>
        </pc:sldMkLst>
        <pc:spChg chg="mod">
          <ac:chgData name="Pierre-Paul Lemyre" userId="daed803a-ef7a-4b91-b73a-191cfaec963e" providerId="ADAL" clId="{9511C411-F720-40F2-8E27-BE0836274443}" dt="2024-09-10T15:19:36.932" v="1307" actId="20577"/>
          <ac:spMkLst>
            <pc:docMk/>
            <pc:sldMk cId="2845195179" sldId="372"/>
            <ac:spMk id="2" creationId="{88E3CA3A-CA2D-C91C-E8A8-7249E5E0A4C9}"/>
          </ac:spMkLst>
        </pc:spChg>
        <pc:spChg chg="mod">
          <ac:chgData name="Pierre-Paul Lemyre" userId="daed803a-ef7a-4b91-b73a-191cfaec963e" providerId="ADAL" clId="{9511C411-F720-40F2-8E27-BE0836274443}" dt="2024-09-24T15:36:56.740" v="10722"/>
          <ac:spMkLst>
            <pc:docMk/>
            <pc:sldMk cId="2845195179" sldId="372"/>
            <ac:spMk id="3" creationId="{5C4F8CA5-19EA-78D6-AA97-E43458E31131}"/>
          </ac:spMkLst>
        </pc:spChg>
      </pc:sldChg>
      <pc:sldChg chg="addSp delSp modSp add mod modNotesTx">
        <pc:chgData name="Pierre-Paul Lemyre" userId="daed803a-ef7a-4b91-b73a-191cfaec963e" providerId="ADAL" clId="{9511C411-F720-40F2-8E27-BE0836274443}" dt="2024-09-24T15:38:27.447" v="10726"/>
        <pc:sldMkLst>
          <pc:docMk/>
          <pc:sldMk cId="2466630048" sldId="373"/>
        </pc:sldMkLst>
        <pc:spChg chg="mod">
          <ac:chgData name="Pierre-Paul Lemyre" userId="daed803a-ef7a-4b91-b73a-191cfaec963e" providerId="ADAL" clId="{9511C411-F720-40F2-8E27-BE0836274443}" dt="2024-09-12T15:06:55.949" v="2382" actId="20577"/>
          <ac:spMkLst>
            <pc:docMk/>
            <pc:sldMk cId="2466630048" sldId="373"/>
            <ac:spMk id="2" creationId="{80167890-EBCC-95F9-3CFA-49312A399C70}"/>
          </ac:spMkLst>
        </pc:spChg>
        <pc:spChg chg="add del mod">
          <ac:chgData name="Pierre-Paul Lemyre" userId="daed803a-ef7a-4b91-b73a-191cfaec963e" providerId="ADAL" clId="{9511C411-F720-40F2-8E27-BE0836274443}" dt="2024-09-17T00:27:07.705" v="6014" actId="478"/>
          <ac:spMkLst>
            <pc:docMk/>
            <pc:sldMk cId="2466630048" sldId="373"/>
            <ac:spMk id="3" creationId="{6F3ECA1C-EE9D-CFC2-70DF-544B8DF5326C}"/>
          </ac:spMkLst>
        </pc:spChg>
        <pc:spChg chg="add del mod">
          <ac:chgData name="Pierre-Paul Lemyre" userId="daed803a-ef7a-4b91-b73a-191cfaec963e" providerId="ADAL" clId="{9511C411-F720-40F2-8E27-BE0836274443}" dt="2024-09-17T00:27:10.611" v="6015" actId="478"/>
          <ac:spMkLst>
            <pc:docMk/>
            <pc:sldMk cId="2466630048" sldId="373"/>
            <ac:spMk id="4" creationId="{C281E776-5DDC-9F44-ED67-A7CF2ABD9B37}"/>
          </ac:spMkLst>
        </pc:spChg>
        <pc:spChg chg="add mod">
          <ac:chgData name="Pierre-Paul Lemyre" userId="daed803a-ef7a-4b91-b73a-191cfaec963e" providerId="ADAL" clId="{9511C411-F720-40F2-8E27-BE0836274443}" dt="2024-09-17T00:32:30.982" v="6468" actId="20577"/>
          <ac:spMkLst>
            <pc:docMk/>
            <pc:sldMk cId="2466630048" sldId="373"/>
            <ac:spMk id="5" creationId="{C769815D-C2A3-44DA-7C80-DA900681C86D}"/>
          </ac:spMkLst>
        </pc:spChg>
        <pc:spChg chg="del">
          <ac:chgData name="Pierre-Paul Lemyre" userId="daed803a-ef7a-4b91-b73a-191cfaec963e" providerId="ADAL" clId="{9511C411-F720-40F2-8E27-BE0836274443}" dt="2024-09-17T00:26:59.380" v="6010" actId="478"/>
          <ac:spMkLst>
            <pc:docMk/>
            <pc:sldMk cId="2466630048" sldId="373"/>
            <ac:spMk id="6" creationId="{17AA5A2B-1FC6-681C-0873-F27EF8610765}"/>
          </ac:spMkLst>
        </pc:spChg>
        <pc:spChg chg="add mod">
          <ac:chgData name="Pierre-Paul Lemyre" userId="daed803a-ef7a-4b91-b73a-191cfaec963e" providerId="ADAL" clId="{9511C411-F720-40F2-8E27-BE0836274443}" dt="2024-09-24T15:38:27.447" v="10726"/>
          <ac:spMkLst>
            <pc:docMk/>
            <pc:sldMk cId="2466630048" sldId="373"/>
            <ac:spMk id="9" creationId="{9A983A0B-56A9-94C5-C095-080DA3BDBDEC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24T06:22:05.254" v="10469" actId="255"/>
        <pc:sldMkLst>
          <pc:docMk/>
          <pc:sldMk cId="2436358719" sldId="374"/>
        </pc:sldMkLst>
        <pc:spChg chg="mod">
          <ac:chgData name="Pierre-Paul Lemyre" userId="daed803a-ef7a-4b91-b73a-191cfaec963e" providerId="ADAL" clId="{9511C411-F720-40F2-8E27-BE0836274443}" dt="2024-09-10T15:26:04.699" v="1423" actId="20577"/>
          <ac:spMkLst>
            <pc:docMk/>
            <pc:sldMk cId="2436358719" sldId="374"/>
            <ac:spMk id="2" creationId="{80167890-EBCC-95F9-3CFA-49312A399C70}"/>
          </ac:spMkLst>
        </pc:spChg>
        <pc:spChg chg="add del mod">
          <ac:chgData name="Pierre-Paul Lemyre" userId="daed803a-ef7a-4b91-b73a-191cfaec963e" providerId="ADAL" clId="{9511C411-F720-40F2-8E27-BE0836274443}" dt="2024-09-12T19:41:09.585" v="3123" actId="478"/>
          <ac:spMkLst>
            <pc:docMk/>
            <pc:sldMk cId="2436358719" sldId="374"/>
            <ac:spMk id="3" creationId="{69AA8C62-7046-2B00-D304-433283B907C8}"/>
          </ac:spMkLst>
        </pc:spChg>
        <pc:spChg chg="add del mod">
          <ac:chgData name="Pierre-Paul Lemyre" userId="daed803a-ef7a-4b91-b73a-191cfaec963e" providerId="ADAL" clId="{9511C411-F720-40F2-8E27-BE0836274443}" dt="2024-09-12T14:45:13.661" v="2146" actId="478"/>
          <ac:spMkLst>
            <pc:docMk/>
            <pc:sldMk cId="2436358719" sldId="374"/>
            <ac:spMk id="3" creationId="{BA5D65C3-08EE-8824-B28C-864A7BBA5514}"/>
          </ac:spMkLst>
        </pc:spChg>
        <pc:spChg chg="add del mod">
          <ac:chgData name="Pierre-Paul Lemyre" userId="daed803a-ef7a-4b91-b73a-191cfaec963e" providerId="ADAL" clId="{9511C411-F720-40F2-8E27-BE0836274443}" dt="2024-09-12T19:34:43.966" v="3024" actId="478"/>
          <ac:spMkLst>
            <pc:docMk/>
            <pc:sldMk cId="2436358719" sldId="374"/>
            <ac:spMk id="4" creationId="{1D1BDC36-3E9B-C2A7-4FF9-E79D88C68040}"/>
          </ac:spMkLst>
        </pc:spChg>
        <pc:spChg chg="add mod">
          <ac:chgData name="Pierre-Paul Lemyre" userId="daed803a-ef7a-4b91-b73a-191cfaec963e" providerId="ADAL" clId="{9511C411-F720-40F2-8E27-BE0836274443}" dt="2024-09-24T06:22:05.254" v="10469" actId="255"/>
          <ac:spMkLst>
            <pc:docMk/>
            <pc:sldMk cId="2436358719" sldId="374"/>
            <ac:spMk id="5" creationId="{B3B815E9-AF72-5806-DB29-D052B25BFF67}"/>
          </ac:spMkLst>
        </pc:spChg>
        <pc:spChg chg="del">
          <ac:chgData name="Pierre-Paul Lemyre" userId="daed803a-ef7a-4b91-b73a-191cfaec963e" providerId="ADAL" clId="{9511C411-F720-40F2-8E27-BE0836274443}" dt="2024-09-12T14:45:10.557" v="2145" actId="478"/>
          <ac:spMkLst>
            <pc:docMk/>
            <pc:sldMk cId="2436358719" sldId="374"/>
            <ac:spMk id="6" creationId="{17AA5A2B-1FC6-681C-0873-F27EF8610765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24T15:37:07.452" v="10723"/>
        <pc:sldMkLst>
          <pc:docMk/>
          <pc:sldMk cId="2891157289" sldId="375"/>
        </pc:sldMkLst>
        <pc:spChg chg="mod">
          <ac:chgData name="Pierre-Paul Lemyre" userId="daed803a-ef7a-4b91-b73a-191cfaec963e" providerId="ADAL" clId="{9511C411-F720-40F2-8E27-BE0836274443}" dt="2024-09-24T06:30:39.035" v="10568" actId="20577"/>
          <ac:spMkLst>
            <pc:docMk/>
            <pc:sldMk cId="2891157289" sldId="375"/>
            <ac:spMk id="2" creationId="{80167890-EBCC-95F9-3CFA-49312A399C70}"/>
          </ac:spMkLst>
        </pc:spChg>
        <pc:spChg chg="add del">
          <ac:chgData name="Pierre-Paul Lemyre" userId="daed803a-ef7a-4b91-b73a-191cfaec963e" providerId="ADAL" clId="{9511C411-F720-40F2-8E27-BE0836274443}" dt="2024-09-12T14:42:50.962" v="2094" actId="22"/>
          <ac:spMkLst>
            <pc:docMk/>
            <pc:sldMk cId="2891157289" sldId="375"/>
            <ac:spMk id="4" creationId="{801C1A81-B770-EB1A-CE16-03CB7E331437}"/>
          </ac:spMkLst>
        </pc:spChg>
        <pc:spChg chg="add del mod">
          <ac:chgData name="Pierre-Paul Lemyre" userId="daed803a-ef7a-4b91-b73a-191cfaec963e" providerId="ADAL" clId="{9511C411-F720-40F2-8E27-BE0836274443}" dt="2024-09-12T14:44:54.534" v="2136" actId="478"/>
          <ac:spMkLst>
            <pc:docMk/>
            <pc:sldMk cId="2891157289" sldId="375"/>
            <ac:spMk id="5" creationId="{8D247277-6B43-27EE-75C7-2576CBDA3E96}"/>
          </ac:spMkLst>
        </pc:spChg>
        <pc:spChg chg="del">
          <ac:chgData name="Pierre-Paul Lemyre" userId="daed803a-ef7a-4b91-b73a-191cfaec963e" providerId="ADAL" clId="{9511C411-F720-40F2-8E27-BE0836274443}" dt="2024-09-12T14:44:49.670" v="2135" actId="478"/>
          <ac:spMkLst>
            <pc:docMk/>
            <pc:sldMk cId="2891157289" sldId="375"/>
            <ac:spMk id="6" creationId="{17AA5A2B-1FC6-681C-0873-F27EF8610765}"/>
          </ac:spMkLst>
        </pc:spChg>
        <pc:spChg chg="add mod">
          <ac:chgData name="Pierre-Paul Lemyre" userId="daed803a-ef7a-4b91-b73a-191cfaec963e" providerId="ADAL" clId="{9511C411-F720-40F2-8E27-BE0836274443}" dt="2024-09-24T15:37:07.452" v="10723"/>
          <ac:spMkLst>
            <pc:docMk/>
            <pc:sldMk cId="2891157289" sldId="375"/>
            <ac:spMk id="9" creationId="{DC637B70-EEF6-309B-AD14-AA70D654E3C7}"/>
          </ac:spMkLst>
        </pc:spChg>
        <pc:picChg chg="add mod">
          <ac:chgData name="Pierre-Paul Lemyre" userId="daed803a-ef7a-4b91-b73a-191cfaec963e" providerId="ADAL" clId="{9511C411-F720-40F2-8E27-BE0836274443}" dt="2024-09-24T06:26:44.842" v="10523" actId="1036"/>
          <ac:picMkLst>
            <pc:docMk/>
            <pc:sldMk cId="2891157289" sldId="375"/>
            <ac:picMk id="4" creationId="{6A022BB9-EB92-4806-A651-44EDF04A17CD}"/>
          </ac:picMkLst>
        </pc:picChg>
        <pc:picChg chg="add mod">
          <ac:chgData name="Pierre-Paul Lemyre" userId="daed803a-ef7a-4b91-b73a-191cfaec963e" providerId="ADAL" clId="{9511C411-F720-40F2-8E27-BE0836274443}" dt="2024-09-24T06:29:46.511" v="10536" actId="1038"/>
          <ac:picMkLst>
            <pc:docMk/>
            <pc:sldMk cId="2891157289" sldId="375"/>
            <ac:picMk id="6" creationId="{1884D0EA-E789-9F34-27E5-A968BD1DBE46}"/>
          </ac:picMkLst>
        </pc:picChg>
        <pc:picChg chg="add mod">
          <ac:chgData name="Pierre-Paul Lemyre" userId="daed803a-ef7a-4b91-b73a-191cfaec963e" providerId="ADAL" clId="{9511C411-F720-40F2-8E27-BE0836274443}" dt="2024-09-24T06:30:07.562" v="10540" actId="1037"/>
          <ac:picMkLst>
            <pc:docMk/>
            <pc:sldMk cId="2891157289" sldId="375"/>
            <ac:picMk id="11" creationId="{937F7234-F41F-991D-7293-2A5BD6125400}"/>
          </ac:picMkLst>
        </pc:picChg>
      </pc:sldChg>
      <pc:sldChg chg="modSp add del mod">
        <pc:chgData name="Pierre-Paul Lemyre" userId="daed803a-ef7a-4b91-b73a-191cfaec963e" providerId="ADAL" clId="{9511C411-F720-40F2-8E27-BE0836274443}" dt="2024-09-10T15:25:13.852" v="1402" actId="2696"/>
        <pc:sldMkLst>
          <pc:docMk/>
          <pc:sldMk cId="841818568" sldId="376"/>
        </pc:sldMkLst>
        <pc:spChg chg="mod">
          <ac:chgData name="Pierre-Paul Lemyre" userId="daed803a-ef7a-4b91-b73a-191cfaec963e" providerId="ADAL" clId="{9511C411-F720-40F2-8E27-BE0836274443}" dt="2024-09-10T15:23:06.832" v="1373" actId="20577"/>
          <ac:spMkLst>
            <pc:docMk/>
            <pc:sldMk cId="841818568" sldId="376"/>
            <ac:spMk id="2" creationId="{80167890-EBCC-95F9-3CFA-49312A399C70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24T06:33:17.368" v="10597" actId="255"/>
        <pc:sldMkLst>
          <pc:docMk/>
          <pc:sldMk cId="2207675034" sldId="377"/>
        </pc:sldMkLst>
        <pc:spChg chg="mod">
          <ac:chgData name="Pierre-Paul Lemyre" userId="daed803a-ef7a-4b91-b73a-191cfaec963e" providerId="ADAL" clId="{9511C411-F720-40F2-8E27-BE0836274443}" dt="2024-09-17T00:47:35.316" v="6966" actId="20577"/>
          <ac:spMkLst>
            <pc:docMk/>
            <pc:sldMk cId="2207675034" sldId="377"/>
            <ac:spMk id="2" creationId="{80167890-EBCC-95F9-3CFA-49312A399C70}"/>
          </ac:spMkLst>
        </pc:spChg>
        <pc:spChg chg="add del mod">
          <ac:chgData name="Pierre-Paul Lemyre" userId="daed803a-ef7a-4b91-b73a-191cfaec963e" providerId="ADAL" clId="{9511C411-F720-40F2-8E27-BE0836274443}" dt="2024-09-17T00:48:32.041" v="6982" actId="478"/>
          <ac:spMkLst>
            <pc:docMk/>
            <pc:sldMk cId="2207675034" sldId="377"/>
            <ac:spMk id="3" creationId="{C2F24974-8A89-ACD6-5ADB-8F08C59B03DF}"/>
          </ac:spMkLst>
        </pc:spChg>
        <pc:spChg chg="add mod">
          <ac:chgData name="Pierre-Paul Lemyre" userId="daed803a-ef7a-4b91-b73a-191cfaec963e" providerId="ADAL" clId="{9511C411-F720-40F2-8E27-BE0836274443}" dt="2024-09-17T00:48:32.959" v="6983"/>
          <ac:spMkLst>
            <pc:docMk/>
            <pc:sldMk cId="2207675034" sldId="377"/>
            <ac:spMk id="4" creationId="{31E7DEF7-17D5-85DD-13FC-84D852F772F0}"/>
          </ac:spMkLst>
        </pc:spChg>
        <pc:spChg chg="add mod">
          <ac:chgData name="Pierre-Paul Lemyre" userId="daed803a-ef7a-4b91-b73a-191cfaec963e" providerId="ADAL" clId="{9511C411-F720-40F2-8E27-BE0836274443}" dt="2024-09-24T06:33:17.368" v="10597" actId="255"/>
          <ac:spMkLst>
            <pc:docMk/>
            <pc:sldMk cId="2207675034" sldId="377"/>
            <ac:spMk id="5" creationId="{221E8495-7F62-8B35-C9B1-AF52349955DB}"/>
          </ac:spMkLst>
        </pc:spChg>
        <pc:spChg chg="del mod">
          <ac:chgData name="Pierre-Paul Lemyre" userId="daed803a-ef7a-4b91-b73a-191cfaec963e" providerId="ADAL" clId="{9511C411-F720-40F2-8E27-BE0836274443}" dt="2024-09-17T00:48:30.225" v="6981" actId="478"/>
          <ac:spMkLst>
            <pc:docMk/>
            <pc:sldMk cId="2207675034" sldId="377"/>
            <ac:spMk id="6" creationId="{17AA5A2B-1FC6-681C-0873-F27EF8610765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24T15:39:05.780" v="10727"/>
        <pc:sldMkLst>
          <pc:docMk/>
          <pc:sldMk cId="75800289" sldId="378"/>
        </pc:sldMkLst>
        <pc:spChg chg="mod">
          <ac:chgData name="Pierre-Paul Lemyre" userId="daed803a-ef7a-4b91-b73a-191cfaec963e" providerId="ADAL" clId="{9511C411-F720-40F2-8E27-BE0836274443}" dt="2024-09-10T15:38:52.253" v="1688" actId="20577"/>
          <ac:spMkLst>
            <pc:docMk/>
            <pc:sldMk cId="75800289" sldId="378"/>
            <ac:spMk id="2" creationId="{88E3CA3A-CA2D-C91C-E8A8-7249E5E0A4C9}"/>
          </ac:spMkLst>
        </pc:spChg>
        <pc:spChg chg="del mod">
          <ac:chgData name="Pierre-Paul Lemyre" userId="daed803a-ef7a-4b91-b73a-191cfaec963e" providerId="ADAL" clId="{9511C411-F720-40F2-8E27-BE0836274443}" dt="2024-09-17T01:24:26.099" v="8520" actId="478"/>
          <ac:spMkLst>
            <pc:docMk/>
            <pc:sldMk cId="75800289" sldId="378"/>
            <ac:spMk id="3" creationId="{5C4F8CA5-19EA-78D6-AA97-E43458E31131}"/>
          </ac:spMkLst>
        </pc:spChg>
        <pc:spChg chg="add mod">
          <ac:chgData name="Pierre-Paul Lemyre" userId="daed803a-ef7a-4b91-b73a-191cfaec963e" providerId="ADAL" clId="{9511C411-F720-40F2-8E27-BE0836274443}" dt="2024-09-24T15:39:05.780" v="10727"/>
          <ac:spMkLst>
            <pc:docMk/>
            <pc:sldMk cId="75800289" sldId="378"/>
            <ac:spMk id="4" creationId="{2815CF64-5451-0C14-6BC2-DBF5BEEF93D3}"/>
          </ac:spMkLst>
        </pc:spChg>
        <pc:picChg chg="add mod">
          <ac:chgData name="Pierre-Paul Lemyre" userId="daed803a-ef7a-4b91-b73a-191cfaec963e" providerId="ADAL" clId="{9511C411-F720-40F2-8E27-BE0836274443}" dt="2024-09-24T06:41:47.864" v="10675" actId="1036"/>
          <ac:picMkLst>
            <pc:docMk/>
            <pc:sldMk cId="75800289" sldId="378"/>
            <ac:picMk id="3" creationId="{397F463D-DE90-F450-42C5-133A555D29A1}"/>
          </ac:picMkLst>
        </pc:picChg>
      </pc:sldChg>
      <pc:sldChg chg="new del">
        <pc:chgData name="Pierre-Paul Lemyre" userId="daed803a-ef7a-4b91-b73a-191cfaec963e" providerId="ADAL" clId="{9511C411-F720-40F2-8E27-BE0836274443}" dt="2024-09-10T15:38:37.886" v="1662" actId="680"/>
        <pc:sldMkLst>
          <pc:docMk/>
          <pc:sldMk cId="3051909878" sldId="378"/>
        </pc:sldMkLst>
      </pc:sldChg>
      <pc:sldChg chg="modSp add mod">
        <pc:chgData name="Pierre-Paul Lemyre" userId="daed803a-ef7a-4b91-b73a-191cfaec963e" providerId="ADAL" clId="{9511C411-F720-40F2-8E27-BE0836274443}" dt="2024-09-24T06:31:49.589" v="10588" actId="14100"/>
        <pc:sldMkLst>
          <pc:docMk/>
          <pc:sldMk cId="360018443" sldId="379"/>
        </pc:sldMkLst>
        <pc:spChg chg="mod">
          <ac:chgData name="Pierre-Paul Lemyre" userId="daed803a-ef7a-4b91-b73a-191cfaec963e" providerId="ADAL" clId="{9511C411-F720-40F2-8E27-BE0836274443}" dt="2024-09-17T01:04:08.706" v="8001" actId="20577"/>
          <ac:spMkLst>
            <pc:docMk/>
            <pc:sldMk cId="360018443" sldId="379"/>
            <ac:spMk id="2" creationId="{88E3CA3A-CA2D-C91C-E8A8-7249E5E0A4C9}"/>
          </ac:spMkLst>
        </pc:spChg>
        <pc:spChg chg="mod">
          <ac:chgData name="Pierre-Paul Lemyre" userId="daed803a-ef7a-4b91-b73a-191cfaec963e" providerId="ADAL" clId="{9511C411-F720-40F2-8E27-BE0836274443}" dt="2024-09-24T06:31:49.589" v="10588" actId="14100"/>
          <ac:spMkLst>
            <pc:docMk/>
            <pc:sldMk cId="360018443" sldId="379"/>
            <ac:spMk id="3" creationId="{5C4F8CA5-19EA-78D6-AA97-E43458E31131}"/>
          </ac:spMkLst>
        </pc:spChg>
      </pc:sldChg>
      <pc:sldChg chg="new del">
        <pc:chgData name="Pierre-Paul Lemyre" userId="daed803a-ef7a-4b91-b73a-191cfaec963e" providerId="ADAL" clId="{9511C411-F720-40F2-8E27-BE0836274443}" dt="2024-09-10T15:39:44.282" v="1690" actId="680"/>
        <pc:sldMkLst>
          <pc:docMk/>
          <pc:sldMk cId="2742786563" sldId="379"/>
        </pc:sldMkLst>
      </pc:sldChg>
      <pc:sldChg chg="addSp delSp modSp add mod">
        <pc:chgData name="Pierre-Paul Lemyre" userId="daed803a-ef7a-4b91-b73a-191cfaec963e" providerId="ADAL" clId="{9511C411-F720-40F2-8E27-BE0836274443}" dt="2024-09-24T06:22:50.215" v="10484" actId="1035"/>
        <pc:sldMkLst>
          <pc:docMk/>
          <pc:sldMk cId="1153165764" sldId="380"/>
        </pc:sldMkLst>
        <pc:spChg chg="del mod">
          <ac:chgData name="Pierre-Paul Lemyre" userId="daed803a-ef7a-4b91-b73a-191cfaec963e" providerId="ADAL" clId="{9511C411-F720-40F2-8E27-BE0836274443}" dt="2024-09-12T19:55:29.030" v="3748" actId="478"/>
          <ac:spMkLst>
            <pc:docMk/>
            <pc:sldMk cId="1153165764" sldId="380"/>
            <ac:spMk id="2" creationId="{80167890-EBCC-95F9-3CFA-49312A399C70}"/>
          </ac:spMkLst>
        </pc:spChg>
        <pc:spChg chg="add del mod">
          <ac:chgData name="Pierre-Paul Lemyre" userId="daed803a-ef7a-4b91-b73a-191cfaec963e" providerId="ADAL" clId="{9511C411-F720-40F2-8E27-BE0836274443}" dt="2024-09-12T19:55:34.234" v="3751" actId="478"/>
          <ac:spMkLst>
            <pc:docMk/>
            <pc:sldMk cId="1153165764" sldId="380"/>
            <ac:spMk id="3" creationId="{A98C967A-EF3D-D8E4-636B-4EF7C8E2E9FA}"/>
          </ac:spMkLst>
        </pc:spChg>
        <pc:spChg chg="add del">
          <ac:chgData name="Pierre-Paul Lemyre" userId="daed803a-ef7a-4b91-b73a-191cfaec963e" providerId="ADAL" clId="{9511C411-F720-40F2-8E27-BE0836274443}" dt="2024-09-12T15:09:59.833" v="2417" actId="22"/>
          <ac:spMkLst>
            <pc:docMk/>
            <pc:sldMk cId="1153165764" sldId="380"/>
            <ac:spMk id="4" creationId="{C6FAE007-EBD7-665B-BC83-C7C9DE0C3E47}"/>
          </ac:spMkLst>
        </pc:spChg>
        <pc:spChg chg="add mod">
          <ac:chgData name="Pierre-Paul Lemyre" userId="daed803a-ef7a-4b91-b73a-191cfaec963e" providerId="ADAL" clId="{9511C411-F720-40F2-8E27-BE0836274443}" dt="2024-09-12T19:55:32.066" v="3750"/>
          <ac:spMkLst>
            <pc:docMk/>
            <pc:sldMk cId="1153165764" sldId="380"/>
            <ac:spMk id="4" creationId="{E130F41D-AB10-B41C-7727-18CC323B6F70}"/>
          </ac:spMkLst>
        </pc:spChg>
        <pc:spChg chg="mod">
          <ac:chgData name="Pierre-Paul Lemyre" userId="daed803a-ef7a-4b91-b73a-191cfaec963e" providerId="ADAL" clId="{9511C411-F720-40F2-8E27-BE0836274443}" dt="2024-09-24T06:22:39.686" v="10472" actId="14100"/>
          <ac:spMkLst>
            <pc:docMk/>
            <pc:sldMk cId="1153165764" sldId="380"/>
            <ac:spMk id="5" creationId="{AD1093C0-47BA-D277-9202-33C1BD8DB927}"/>
          </ac:spMkLst>
        </pc:spChg>
        <pc:spChg chg="add mod">
          <ac:chgData name="Pierre-Paul Lemyre" userId="daed803a-ef7a-4b91-b73a-191cfaec963e" providerId="ADAL" clId="{9511C411-F720-40F2-8E27-BE0836274443}" dt="2024-09-12T19:56:10.266" v="3780" actId="20577"/>
          <ac:spMkLst>
            <pc:docMk/>
            <pc:sldMk cId="1153165764" sldId="380"/>
            <ac:spMk id="6" creationId="{6584AD9E-5B34-D73E-8132-ED3C2894CB50}"/>
          </ac:spMkLst>
        </pc:spChg>
        <pc:spChg chg="add del">
          <ac:chgData name="Pierre-Paul Lemyre" userId="daed803a-ef7a-4b91-b73a-191cfaec963e" providerId="ADAL" clId="{9511C411-F720-40F2-8E27-BE0836274443}" dt="2024-09-24T06:13:06.178" v="10433" actId="22"/>
          <ac:spMkLst>
            <pc:docMk/>
            <pc:sldMk cId="1153165764" sldId="380"/>
            <ac:spMk id="15" creationId="{E2ACF589-4B50-C7A1-4C23-377AC1D6CC93}"/>
          </ac:spMkLst>
        </pc:spChg>
        <pc:picChg chg="add del mod">
          <ac:chgData name="Pierre-Paul Lemyre" userId="daed803a-ef7a-4b91-b73a-191cfaec963e" providerId="ADAL" clId="{9511C411-F720-40F2-8E27-BE0836274443}" dt="2024-09-24T06:10:45.814" v="10427" actId="478"/>
          <ac:picMkLst>
            <pc:docMk/>
            <pc:sldMk cId="1153165764" sldId="380"/>
            <ac:picMk id="3" creationId="{76EE8B75-A1AA-4601-9583-AF9D4DF18C1F}"/>
          </ac:picMkLst>
        </pc:picChg>
        <pc:picChg chg="add del mod">
          <ac:chgData name="Pierre-Paul Lemyre" userId="daed803a-ef7a-4b91-b73a-191cfaec963e" providerId="ADAL" clId="{9511C411-F720-40F2-8E27-BE0836274443}" dt="2024-09-24T06:10:44.187" v="10426" actId="478"/>
          <ac:picMkLst>
            <pc:docMk/>
            <pc:sldMk cId="1153165764" sldId="380"/>
            <ac:picMk id="9" creationId="{57B25735-8583-66D1-975A-F084C54108D1}"/>
          </ac:picMkLst>
        </pc:picChg>
        <pc:picChg chg="del">
          <ac:chgData name="Pierre-Paul Lemyre" userId="daed803a-ef7a-4b91-b73a-191cfaec963e" providerId="ADAL" clId="{9511C411-F720-40F2-8E27-BE0836274443}" dt="2024-09-12T16:00:02.695" v="3002" actId="478"/>
          <ac:picMkLst>
            <pc:docMk/>
            <pc:sldMk cId="1153165764" sldId="380"/>
            <ac:picMk id="10" creationId="{37C6E6CA-C334-2EA2-5609-DDE21011F62A}"/>
          </ac:picMkLst>
        </pc:picChg>
        <pc:picChg chg="add del mod">
          <ac:chgData name="Pierre-Paul Lemyre" userId="daed803a-ef7a-4b91-b73a-191cfaec963e" providerId="ADAL" clId="{9511C411-F720-40F2-8E27-BE0836274443}" dt="2024-09-24T06:10:47.624" v="10428" actId="478"/>
          <ac:picMkLst>
            <pc:docMk/>
            <pc:sldMk cId="1153165764" sldId="380"/>
            <ac:picMk id="11" creationId="{EBD3E255-A311-2D4A-3EFD-375FDA178EC2}"/>
          </ac:picMkLst>
        </pc:picChg>
        <pc:picChg chg="add mod">
          <ac:chgData name="Pierre-Paul Lemyre" userId="daed803a-ef7a-4b91-b73a-191cfaec963e" providerId="ADAL" clId="{9511C411-F720-40F2-8E27-BE0836274443}" dt="2024-09-24T06:16:46.280" v="10460" actId="1036"/>
          <ac:picMkLst>
            <pc:docMk/>
            <pc:sldMk cId="1153165764" sldId="380"/>
            <ac:picMk id="13" creationId="{4622FD37-434C-745C-5933-0729C6982564}"/>
          </ac:picMkLst>
        </pc:picChg>
        <pc:picChg chg="add mod">
          <ac:chgData name="Pierre-Paul Lemyre" userId="daed803a-ef7a-4b91-b73a-191cfaec963e" providerId="ADAL" clId="{9511C411-F720-40F2-8E27-BE0836274443}" dt="2024-09-24T06:22:50.215" v="10484" actId="1035"/>
          <ac:picMkLst>
            <pc:docMk/>
            <pc:sldMk cId="1153165764" sldId="380"/>
            <ac:picMk id="17" creationId="{80549D30-B1AC-5D9A-00F6-1CE7FED55FA6}"/>
          </ac:picMkLst>
        </pc:picChg>
        <pc:picChg chg="add mod">
          <ac:chgData name="Pierre-Paul Lemyre" userId="daed803a-ef7a-4b91-b73a-191cfaec963e" providerId="ADAL" clId="{9511C411-F720-40F2-8E27-BE0836274443}" dt="2024-09-24T06:16:46.717" v="10461" actId="1035"/>
          <ac:picMkLst>
            <pc:docMk/>
            <pc:sldMk cId="1153165764" sldId="380"/>
            <ac:picMk id="19" creationId="{E11B45B5-2DAB-7F93-4628-BB88FB794458}"/>
          </ac:picMkLst>
        </pc:picChg>
      </pc:sldChg>
      <pc:sldChg chg="addSp delSp modSp add del mod">
        <pc:chgData name="Pierre-Paul Lemyre" userId="daed803a-ef7a-4b91-b73a-191cfaec963e" providerId="ADAL" clId="{9511C411-F720-40F2-8E27-BE0836274443}" dt="2024-09-16T23:31:00.170" v="4400" actId="2696"/>
        <pc:sldMkLst>
          <pc:docMk/>
          <pc:sldMk cId="3886699621" sldId="381"/>
        </pc:sldMkLst>
        <pc:spChg chg="mod">
          <ac:chgData name="Pierre-Paul Lemyre" userId="daed803a-ef7a-4b91-b73a-191cfaec963e" providerId="ADAL" clId="{9511C411-F720-40F2-8E27-BE0836274443}" dt="2024-09-12T14:43:16.610" v="2120" actId="20577"/>
          <ac:spMkLst>
            <pc:docMk/>
            <pc:sldMk cId="3886699621" sldId="381"/>
            <ac:spMk id="2" creationId="{80167890-EBCC-95F9-3CFA-49312A399C70}"/>
          </ac:spMkLst>
        </pc:spChg>
        <pc:spChg chg="add del mod">
          <ac:chgData name="Pierre-Paul Lemyre" userId="daed803a-ef7a-4b91-b73a-191cfaec963e" providerId="ADAL" clId="{9511C411-F720-40F2-8E27-BE0836274443}" dt="2024-09-12T14:44:18.723" v="2125" actId="478"/>
          <ac:spMkLst>
            <pc:docMk/>
            <pc:sldMk cId="3886699621" sldId="381"/>
            <ac:spMk id="3" creationId="{22C473F7-32BB-9A0D-2921-378298A84D2E}"/>
          </ac:spMkLst>
        </pc:spChg>
        <pc:spChg chg="add del mod">
          <ac:chgData name="Pierre-Paul Lemyre" userId="daed803a-ef7a-4b91-b73a-191cfaec963e" providerId="ADAL" clId="{9511C411-F720-40F2-8E27-BE0836274443}" dt="2024-09-12T14:44:21.264" v="2126" actId="478"/>
          <ac:spMkLst>
            <pc:docMk/>
            <pc:sldMk cId="3886699621" sldId="381"/>
            <ac:spMk id="4" creationId="{334B3E20-1006-9A39-783E-F8338C080103}"/>
          </ac:spMkLst>
        </pc:spChg>
        <pc:spChg chg="add mod">
          <ac:chgData name="Pierre-Paul Lemyre" userId="daed803a-ef7a-4b91-b73a-191cfaec963e" providerId="ADAL" clId="{9511C411-F720-40F2-8E27-BE0836274443}" dt="2024-09-12T14:44:39.529" v="2134" actId="20577"/>
          <ac:spMkLst>
            <pc:docMk/>
            <pc:sldMk cId="3886699621" sldId="381"/>
            <ac:spMk id="5" creationId="{071CACC8-0537-01C5-CC0E-8D7D6770D959}"/>
          </ac:spMkLst>
        </pc:spChg>
        <pc:spChg chg="del">
          <ac:chgData name="Pierre-Paul Lemyre" userId="daed803a-ef7a-4b91-b73a-191cfaec963e" providerId="ADAL" clId="{9511C411-F720-40F2-8E27-BE0836274443}" dt="2024-09-12T14:44:10.446" v="2121" actId="478"/>
          <ac:spMkLst>
            <pc:docMk/>
            <pc:sldMk cId="3886699621" sldId="381"/>
            <ac:spMk id="6" creationId="{17AA5A2B-1FC6-681C-0873-F27EF8610765}"/>
          </ac:spMkLst>
        </pc:spChg>
      </pc:sldChg>
      <pc:sldChg chg="addSp delSp modSp new mod">
        <pc:chgData name="Pierre-Paul Lemyre" userId="daed803a-ef7a-4b91-b73a-191cfaec963e" providerId="ADAL" clId="{9511C411-F720-40F2-8E27-BE0836274443}" dt="2024-09-26T07:22:36.657" v="10732" actId="478"/>
        <pc:sldMkLst>
          <pc:docMk/>
          <pc:sldMk cId="2990099536" sldId="382"/>
        </pc:sldMkLst>
        <pc:spChg chg="del">
          <ac:chgData name="Pierre-Paul Lemyre" userId="daed803a-ef7a-4b91-b73a-191cfaec963e" providerId="ADAL" clId="{9511C411-F720-40F2-8E27-BE0836274443}" dt="2024-09-26T07:22:32.164" v="10731" actId="478"/>
          <ac:spMkLst>
            <pc:docMk/>
            <pc:sldMk cId="2990099536" sldId="382"/>
            <ac:spMk id="4" creationId="{A0AF22BB-7811-A553-25EA-20F576077A62}"/>
          </ac:spMkLst>
        </pc:spChg>
        <pc:spChg chg="del">
          <ac:chgData name="Pierre-Paul Lemyre" userId="daed803a-ef7a-4b91-b73a-191cfaec963e" providerId="ADAL" clId="{9511C411-F720-40F2-8E27-BE0836274443}" dt="2024-09-26T07:22:36.657" v="10732" actId="478"/>
          <ac:spMkLst>
            <pc:docMk/>
            <pc:sldMk cId="2990099536" sldId="382"/>
            <ac:spMk id="5" creationId="{23869268-971B-D841-C018-41092877E534}"/>
          </ac:spMkLst>
        </pc:spChg>
        <pc:spChg chg="del mod">
          <ac:chgData name="Pierre-Paul Lemyre" userId="daed803a-ef7a-4b91-b73a-191cfaec963e" providerId="ADAL" clId="{9511C411-F720-40F2-8E27-BE0836274443}" dt="2024-09-12T14:48:48.829" v="2160" actId="478"/>
          <ac:spMkLst>
            <pc:docMk/>
            <pc:sldMk cId="2990099536" sldId="382"/>
            <ac:spMk id="6" creationId="{1B8559D1-39E2-B411-D99C-212E321C9D5F}"/>
          </ac:spMkLst>
        </pc:spChg>
        <pc:spChg chg="add mod">
          <ac:chgData name="Pierre-Paul Lemyre" userId="daed803a-ef7a-4b91-b73a-191cfaec963e" providerId="ADAL" clId="{9511C411-F720-40F2-8E27-BE0836274443}" dt="2024-09-12T14:48:49.652" v="2161"/>
          <ac:spMkLst>
            <pc:docMk/>
            <pc:sldMk cId="2990099536" sldId="382"/>
            <ac:spMk id="9" creationId="{27CA8D8A-EB49-25FB-5500-F995FA044778}"/>
          </ac:spMkLst>
        </pc:spChg>
        <pc:picChg chg="add mod">
          <ac:chgData name="Pierre-Paul Lemyre" userId="daed803a-ef7a-4b91-b73a-191cfaec963e" providerId="ADAL" clId="{9511C411-F720-40F2-8E27-BE0836274443}" dt="2024-09-12T14:48:09.812" v="2156"/>
          <ac:picMkLst>
            <pc:docMk/>
            <pc:sldMk cId="2990099536" sldId="382"/>
            <ac:picMk id="8" creationId="{51FD7BA8-3946-4AA7-6BC8-DE1351B306F0}"/>
          </ac:picMkLst>
        </pc:picChg>
      </pc:sldChg>
      <pc:sldChg chg="addSp delSp modSp add mod">
        <pc:chgData name="Pierre-Paul Lemyre" userId="daed803a-ef7a-4b91-b73a-191cfaec963e" providerId="ADAL" clId="{9511C411-F720-40F2-8E27-BE0836274443}" dt="2024-09-12T14:49:28.885" v="2165"/>
        <pc:sldMkLst>
          <pc:docMk/>
          <pc:sldMk cId="947482151" sldId="383"/>
        </pc:sldMkLst>
        <pc:spChg chg="del">
          <ac:chgData name="Pierre-Paul Lemyre" userId="daed803a-ef7a-4b91-b73a-191cfaec963e" providerId="ADAL" clId="{9511C411-F720-40F2-8E27-BE0836274443}" dt="2024-09-12T14:48:58.317" v="2162" actId="478"/>
          <ac:spMkLst>
            <pc:docMk/>
            <pc:sldMk cId="947482151" sldId="383"/>
            <ac:spMk id="6" creationId="{1B8559D1-39E2-B411-D99C-212E321C9D5F}"/>
          </ac:spMkLst>
        </pc:spChg>
        <pc:spChg chg="add mod">
          <ac:chgData name="Pierre-Paul Lemyre" userId="daed803a-ef7a-4b91-b73a-191cfaec963e" providerId="ADAL" clId="{9511C411-F720-40F2-8E27-BE0836274443}" dt="2024-09-12T14:48:59.631" v="2163"/>
          <ac:spMkLst>
            <pc:docMk/>
            <pc:sldMk cId="947482151" sldId="383"/>
            <ac:spMk id="9" creationId="{35877747-3741-FA7D-842B-A31DD2C3880F}"/>
          </ac:spMkLst>
        </pc:spChg>
        <pc:picChg chg="del">
          <ac:chgData name="Pierre-Paul Lemyre" userId="daed803a-ef7a-4b91-b73a-191cfaec963e" providerId="ADAL" clId="{9511C411-F720-40F2-8E27-BE0836274443}" dt="2024-09-12T14:49:28.113" v="2164" actId="478"/>
          <ac:picMkLst>
            <pc:docMk/>
            <pc:sldMk cId="947482151" sldId="383"/>
            <ac:picMk id="8" creationId="{51FD7BA8-3946-4AA7-6BC8-DE1351B306F0}"/>
          </ac:picMkLst>
        </pc:picChg>
        <pc:picChg chg="add mod">
          <ac:chgData name="Pierre-Paul Lemyre" userId="daed803a-ef7a-4b91-b73a-191cfaec963e" providerId="ADAL" clId="{9511C411-F720-40F2-8E27-BE0836274443}" dt="2024-09-12T14:49:28.885" v="2165"/>
          <ac:picMkLst>
            <pc:docMk/>
            <pc:sldMk cId="947482151" sldId="383"/>
            <ac:picMk id="10" creationId="{A2E72AF2-7C4A-A1CC-FBEB-FADCE0C4D845}"/>
          </ac:picMkLst>
        </pc:picChg>
      </pc:sldChg>
      <pc:sldChg chg="modSp add mod">
        <pc:chgData name="Pierre-Paul Lemyre" userId="daed803a-ef7a-4b91-b73a-191cfaec963e" providerId="ADAL" clId="{9511C411-F720-40F2-8E27-BE0836274443}" dt="2024-09-24T15:37:34.442" v="10724"/>
        <pc:sldMkLst>
          <pc:docMk/>
          <pc:sldMk cId="1560940991" sldId="384"/>
        </pc:sldMkLst>
        <pc:spChg chg="mod">
          <ac:chgData name="Pierre-Paul Lemyre" userId="daed803a-ef7a-4b91-b73a-191cfaec963e" providerId="ADAL" clId="{9511C411-F720-40F2-8E27-BE0836274443}" dt="2024-09-17T00:01:59.169" v="5200" actId="14100"/>
          <ac:spMkLst>
            <pc:docMk/>
            <pc:sldMk cId="1560940991" sldId="384"/>
            <ac:spMk id="2" creationId="{88E3CA3A-CA2D-C91C-E8A8-7249E5E0A4C9}"/>
          </ac:spMkLst>
        </pc:spChg>
        <pc:spChg chg="mod">
          <ac:chgData name="Pierre-Paul Lemyre" userId="daed803a-ef7a-4b91-b73a-191cfaec963e" providerId="ADAL" clId="{9511C411-F720-40F2-8E27-BE0836274443}" dt="2024-09-24T15:37:34.442" v="10724"/>
          <ac:spMkLst>
            <pc:docMk/>
            <pc:sldMk cId="1560940991" sldId="384"/>
            <ac:spMk id="3" creationId="{5C4F8CA5-19EA-78D6-AA97-E43458E31131}"/>
          </ac:spMkLst>
        </pc:spChg>
      </pc:sldChg>
      <pc:sldChg chg="modSp add mod">
        <pc:chgData name="Pierre-Paul Lemyre" userId="daed803a-ef7a-4b91-b73a-191cfaec963e" providerId="ADAL" clId="{9511C411-F720-40F2-8E27-BE0836274443}" dt="2024-09-24T06:32:30.620" v="10592" actId="255"/>
        <pc:sldMkLst>
          <pc:docMk/>
          <pc:sldMk cId="803525503" sldId="385"/>
        </pc:sldMkLst>
        <pc:spChg chg="mod">
          <ac:chgData name="Pierre-Paul Lemyre" userId="daed803a-ef7a-4b91-b73a-191cfaec963e" providerId="ADAL" clId="{9511C411-F720-40F2-8E27-BE0836274443}" dt="2024-09-17T00:32:46.158" v="6469" actId="14100"/>
          <ac:spMkLst>
            <pc:docMk/>
            <pc:sldMk cId="803525503" sldId="385"/>
            <ac:spMk id="2" creationId="{88E3CA3A-CA2D-C91C-E8A8-7249E5E0A4C9}"/>
          </ac:spMkLst>
        </pc:spChg>
        <pc:spChg chg="mod">
          <ac:chgData name="Pierre-Paul Lemyre" userId="daed803a-ef7a-4b91-b73a-191cfaec963e" providerId="ADAL" clId="{9511C411-F720-40F2-8E27-BE0836274443}" dt="2024-09-24T06:32:30.620" v="10592" actId="255"/>
          <ac:spMkLst>
            <pc:docMk/>
            <pc:sldMk cId="803525503" sldId="385"/>
            <ac:spMk id="3" creationId="{5C4F8CA5-19EA-78D6-AA97-E43458E31131}"/>
          </ac:spMkLst>
        </pc:spChg>
      </pc:sldChg>
      <pc:sldChg chg="addSp delSp modSp add mod">
        <pc:chgData name="Pierre-Paul Lemyre" userId="daed803a-ef7a-4b91-b73a-191cfaec963e" providerId="ADAL" clId="{9511C411-F720-40F2-8E27-BE0836274443}" dt="2024-09-24T06:22:20.067" v="10470" actId="255"/>
        <pc:sldMkLst>
          <pc:docMk/>
          <pc:sldMk cId="1626757550" sldId="386"/>
        </pc:sldMkLst>
        <pc:spChg chg="mod">
          <ac:chgData name="Pierre-Paul Lemyre" userId="daed803a-ef7a-4b91-b73a-191cfaec963e" providerId="ADAL" clId="{9511C411-F720-40F2-8E27-BE0836274443}" dt="2024-09-16T23:20:30.529" v="4111" actId="20577"/>
          <ac:spMkLst>
            <pc:docMk/>
            <pc:sldMk cId="1626757550" sldId="386"/>
            <ac:spMk id="2" creationId="{80167890-EBCC-95F9-3CFA-49312A399C70}"/>
          </ac:spMkLst>
        </pc:spChg>
        <pc:spChg chg="mod">
          <ac:chgData name="Pierre-Paul Lemyre" userId="daed803a-ef7a-4b91-b73a-191cfaec963e" providerId="ADAL" clId="{9511C411-F720-40F2-8E27-BE0836274443}" dt="2024-09-24T06:22:20.067" v="10470" actId="255"/>
          <ac:spMkLst>
            <pc:docMk/>
            <pc:sldMk cId="1626757550" sldId="386"/>
            <ac:spMk id="5" creationId="{AD1093C0-47BA-D277-9202-33C1BD8DB927}"/>
          </ac:spMkLst>
        </pc:spChg>
        <pc:picChg chg="add mod">
          <ac:chgData name="Pierre-Paul Lemyre" userId="daed803a-ef7a-4b91-b73a-191cfaec963e" providerId="ADAL" clId="{9511C411-F720-40F2-8E27-BE0836274443}" dt="2024-09-24T06:05:57.499" v="10343" actId="1037"/>
          <ac:picMkLst>
            <pc:docMk/>
            <pc:sldMk cId="1626757550" sldId="386"/>
            <ac:picMk id="4" creationId="{62E86ACB-9C6D-BD19-3D67-85155B7E606E}"/>
          </ac:picMkLst>
        </pc:picChg>
        <pc:picChg chg="add mod">
          <ac:chgData name="Pierre-Paul Lemyre" userId="daed803a-ef7a-4b91-b73a-191cfaec963e" providerId="ADAL" clId="{9511C411-F720-40F2-8E27-BE0836274443}" dt="2024-09-24T06:06:02.285" v="10345" actId="1037"/>
          <ac:picMkLst>
            <pc:docMk/>
            <pc:sldMk cId="1626757550" sldId="386"/>
            <ac:picMk id="9" creationId="{DACD970D-018D-2A47-B63F-79E1F22581EF}"/>
          </ac:picMkLst>
        </pc:picChg>
        <pc:picChg chg="del">
          <ac:chgData name="Pierre-Paul Lemyre" userId="daed803a-ef7a-4b91-b73a-191cfaec963e" providerId="ADAL" clId="{9511C411-F720-40F2-8E27-BE0836274443}" dt="2024-09-12T15:59:58.488" v="3001" actId="478"/>
          <ac:picMkLst>
            <pc:docMk/>
            <pc:sldMk cId="1626757550" sldId="386"/>
            <ac:picMk id="10" creationId="{37C6E6CA-C334-2EA2-5609-DDE21011F62A}"/>
          </ac:picMkLst>
        </pc:picChg>
      </pc:sldChg>
    </pc:docChg>
  </pc:docChgLst>
  <pc:docChgLst>
    <pc:chgData name="Pierre-Paul Lemyre" userId="daed803a-ef7a-4b91-b73a-191cfaec963e" providerId="ADAL" clId="{3591A59B-5336-4FD9-BF0B-DE85DF7859DD}"/>
    <pc:docChg chg="undo redo custSel addSld delSld modSld sldOrd">
      <pc:chgData name="Pierre-Paul Lemyre" userId="daed803a-ef7a-4b91-b73a-191cfaec963e" providerId="ADAL" clId="{3591A59B-5336-4FD9-BF0B-DE85DF7859DD}" dt="2024-06-18T19:56:41.878" v="2205" actId="20577"/>
      <pc:docMkLst>
        <pc:docMk/>
      </pc:docMkLst>
      <pc:sldChg chg="modSp mod">
        <pc:chgData name="Pierre-Paul Lemyre" userId="daed803a-ef7a-4b91-b73a-191cfaec963e" providerId="ADAL" clId="{3591A59B-5336-4FD9-BF0B-DE85DF7859DD}" dt="2024-06-10T19:09:58.904" v="78" actId="20577"/>
        <pc:sldMkLst>
          <pc:docMk/>
          <pc:sldMk cId="2841114982" sldId="257"/>
        </pc:sldMkLst>
        <pc:spChg chg="mod">
          <ac:chgData name="Pierre-Paul Lemyre" userId="daed803a-ef7a-4b91-b73a-191cfaec963e" providerId="ADAL" clId="{3591A59B-5336-4FD9-BF0B-DE85DF7859DD}" dt="2024-06-10T19:07:58.304" v="30" actId="20577"/>
          <ac:spMkLst>
            <pc:docMk/>
            <pc:sldMk cId="2841114982" sldId="257"/>
            <ac:spMk id="2" creationId="{00000000-0000-0000-0000-000000000000}"/>
          </ac:spMkLst>
        </pc:spChg>
        <pc:spChg chg="mod">
          <ac:chgData name="Pierre-Paul Lemyre" userId="daed803a-ef7a-4b91-b73a-191cfaec963e" providerId="ADAL" clId="{3591A59B-5336-4FD9-BF0B-DE85DF7859DD}" dt="2024-06-10T19:09:58.904" v="78" actId="20577"/>
          <ac:spMkLst>
            <pc:docMk/>
            <pc:sldMk cId="2841114982" sldId="257"/>
            <ac:spMk id="3" creationId="{00000000-0000-0000-0000-000000000000}"/>
          </ac:spMkLst>
        </pc:spChg>
      </pc:sldChg>
      <pc:sldChg chg="modSp mod">
        <pc:chgData name="Pierre-Paul Lemyre" userId="daed803a-ef7a-4b91-b73a-191cfaec963e" providerId="ADAL" clId="{3591A59B-5336-4FD9-BF0B-DE85DF7859DD}" dt="2024-06-14T13:18:29.355" v="517" actId="20577"/>
        <pc:sldMkLst>
          <pc:docMk/>
          <pc:sldMk cId="1235748913" sldId="260"/>
        </pc:sldMkLst>
        <pc:spChg chg="mod">
          <ac:chgData name="Pierre-Paul Lemyre" userId="daed803a-ef7a-4b91-b73a-191cfaec963e" providerId="ADAL" clId="{3591A59B-5336-4FD9-BF0B-DE85DF7859DD}" dt="2024-06-14T13:18:29.355" v="517" actId="20577"/>
          <ac:spMkLst>
            <pc:docMk/>
            <pc:sldMk cId="1235748913" sldId="260"/>
            <ac:spMk id="3" creationId="{00000000-0000-0000-0000-000000000000}"/>
          </ac:spMkLst>
        </pc:spChg>
      </pc:sldChg>
      <pc:sldChg chg="modSp mod">
        <pc:chgData name="Pierre-Paul Lemyre" userId="daed803a-ef7a-4b91-b73a-191cfaec963e" providerId="ADAL" clId="{3591A59B-5336-4FD9-BF0B-DE85DF7859DD}" dt="2024-06-14T13:23:52.123" v="524" actId="20577"/>
        <pc:sldMkLst>
          <pc:docMk/>
          <pc:sldMk cId="3523881869" sldId="266"/>
        </pc:sldMkLst>
        <pc:spChg chg="mod">
          <ac:chgData name="Pierre-Paul Lemyre" userId="daed803a-ef7a-4b91-b73a-191cfaec963e" providerId="ADAL" clId="{3591A59B-5336-4FD9-BF0B-DE85DF7859DD}" dt="2024-06-14T13:23:52.123" v="524" actId="20577"/>
          <ac:spMkLst>
            <pc:docMk/>
            <pc:sldMk cId="3523881869" sldId="266"/>
            <ac:spMk id="3" creationId="{00000000-0000-0000-0000-000000000000}"/>
          </ac:spMkLst>
        </pc:spChg>
      </pc:sldChg>
      <pc:sldChg chg="modSp mod">
        <pc:chgData name="Pierre-Paul Lemyre" userId="daed803a-ef7a-4b91-b73a-191cfaec963e" providerId="ADAL" clId="{3591A59B-5336-4FD9-BF0B-DE85DF7859DD}" dt="2024-06-14T13:18:40.730" v="519" actId="20577"/>
        <pc:sldMkLst>
          <pc:docMk/>
          <pc:sldMk cId="1208128918" sldId="278"/>
        </pc:sldMkLst>
        <pc:spChg chg="mod">
          <ac:chgData name="Pierre-Paul Lemyre" userId="daed803a-ef7a-4b91-b73a-191cfaec963e" providerId="ADAL" clId="{3591A59B-5336-4FD9-BF0B-DE85DF7859DD}" dt="2024-06-14T13:18:40.730" v="519" actId="20577"/>
          <ac:spMkLst>
            <pc:docMk/>
            <pc:sldMk cId="1208128918" sldId="278"/>
            <ac:spMk id="3" creationId="{00000000-0000-0000-0000-000000000000}"/>
          </ac:spMkLst>
        </pc:spChg>
      </pc:sldChg>
      <pc:sldChg chg="modSp mod">
        <pc:chgData name="Pierre-Paul Lemyre" userId="daed803a-ef7a-4b91-b73a-191cfaec963e" providerId="ADAL" clId="{3591A59B-5336-4FD9-BF0B-DE85DF7859DD}" dt="2024-06-14T13:26:53.956" v="589" actId="947"/>
        <pc:sldMkLst>
          <pc:docMk/>
          <pc:sldMk cId="732112851" sldId="310"/>
        </pc:sldMkLst>
        <pc:spChg chg="mod">
          <ac:chgData name="Pierre-Paul Lemyre" userId="daed803a-ef7a-4b91-b73a-191cfaec963e" providerId="ADAL" clId="{3591A59B-5336-4FD9-BF0B-DE85DF7859DD}" dt="2024-06-14T13:26:53.956" v="589" actId="947"/>
          <ac:spMkLst>
            <pc:docMk/>
            <pc:sldMk cId="732112851" sldId="310"/>
            <ac:spMk id="3" creationId="{6F327047-3488-AB3A-B656-27396F1A1146}"/>
          </ac:spMkLst>
        </pc:spChg>
        <pc:spChg chg="mod">
          <ac:chgData name="Pierre-Paul Lemyre" userId="daed803a-ef7a-4b91-b73a-191cfaec963e" providerId="ADAL" clId="{3591A59B-5336-4FD9-BF0B-DE85DF7859DD}" dt="2024-06-10T19:10:49.300" v="109"/>
          <ac:spMkLst>
            <pc:docMk/>
            <pc:sldMk cId="732112851" sldId="310"/>
            <ac:spMk id="8" creationId="{998E7700-A305-528A-9B16-BDE388E181D9}"/>
          </ac:spMkLst>
        </pc:spChg>
      </pc:sldChg>
      <pc:sldChg chg="modSp mod">
        <pc:chgData name="Pierre-Paul Lemyre" userId="daed803a-ef7a-4b91-b73a-191cfaec963e" providerId="ADAL" clId="{3591A59B-5336-4FD9-BF0B-DE85DF7859DD}" dt="2024-06-10T19:27:35.674" v="147"/>
        <pc:sldMkLst>
          <pc:docMk/>
          <pc:sldMk cId="2314284070" sldId="311"/>
        </pc:sldMkLst>
        <pc:spChg chg="mod">
          <ac:chgData name="Pierre-Paul Lemyre" userId="daed803a-ef7a-4b91-b73a-191cfaec963e" providerId="ADAL" clId="{3591A59B-5336-4FD9-BF0B-DE85DF7859DD}" dt="2024-06-10T19:10:15.949" v="102" actId="20577"/>
          <ac:spMkLst>
            <pc:docMk/>
            <pc:sldMk cId="2314284070" sldId="311"/>
            <ac:spMk id="6" creationId="{BC347466-103A-3F3D-FC34-1CF5E427AE65}"/>
          </ac:spMkLst>
        </pc:spChg>
        <pc:picChg chg="mod">
          <ac:chgData name="Pierre-Paul Lemyre" userId="daed803a-ef7a-4b91-b73a-191cfaec963e" providerId="ADAL" clId="{3591A59B-5336-4FD9-BF0B-DE85DF7859DD}" dt="2024-06-10T19:27:35.674" v="147"/>
          <ac:picMkLst>
            <pc:docMk/>
            <pc:sldMk cId="2314284070" sldId="311"/>
            <ac:picMk id="8" creationId="{286D5A87-8D51-7086-6914-80DEE271E8CA}"/>
          </ac:picMkLst>
        </pc:picChg>
      </pc:sldChg>
      <pc:sldChg chg="modSp mod">
        <pc:chgData name="Pierre-Paul Lemyre" userId="daed803a-ef7a-4b91-b73a-191cfaec963e" providerId="ADAL" clId="{3591A59B-5336-4FD9-BF0B-DE85DF7859DD}" dt="2024-06-14T13:18:36.066" v="518" actId="20577"/>
        <pc:sldMkLst>
          <pc:docMk/>
          <pc:sldMk cId="3972214282" sldId="314"/>
        </pc:sldMkLst>
        <pc:spChg chg="mod">
          <ac:chgData name="Pierre-Paul Lemyre" userId="daed803a-ef7a-4b91-b73a-191cfaec963e" providerId="ADAL" clId="{3591A59B-5336-4FD9-BF0B-DE85DF7859DD}" dt="2024-06-14T13:18:36.066" v="518" actId="20577"/>
          <ac:spMkLst>
            <pc:docMk/>
            <pc:sldMk cId="3972214282" sldId="314"/>
            <ac:spMk id="3" creationId="{00000000-0000-0000-0000-000000000000}"/>
          </ac:spMkLst>
        </pc:spChg>
      </pc:sldChg>
      <pc:sldChg chg="modSp del mod">
        <pc:chgData name="Pierre-Paul Lemyre" userId="daed803a-ef7a-4b91-b73a-191cfaec963e" providerId="ADAL" clId="{3591A59B-5336-4FD9-BF0B-DE85DF7859DD}" dt="2024-06-10T19:21:13.897" v="135" actId="47"/>
        <pc:sldMkLst>
          <pc:docMk/>
          <pc:sldMk cId="4152694756" sldId="316"/>
        </pc:sldMkLst>
        <pc:spChg chg="mod">
          <ac:chgData name="Pierre-Paul Lemyre" userId="daed803a-ef7a-4b91-b73a-191cfaec963e" providerId="ADAL" clId="{3591A59B-5336-4FD9-BF0B-DE85DF7859DD}" dt="2024-06-10T19:10:44.974" v="108"/>
          <ac:spMkLst>
            <pc:docMk/>
            <pc:sldMk cId="4152694756" sldId="316"/>
            <ac:spMk id="6" creationId="{BC347466-103A-3F3D-FC34-1CF5E427AE65}"/>
          </ac:spMkLst>
        </pc:spChg>
      </pc:sldChg>
      <pc:sldChg chg="modSp mod">
        <pc:chgData name="Pierre-Paul Lemyre" userId="daed803a-ef7a-4b91-b73a-191cfaec963e" providerId="ADAL" clId="{3591A59B-5336-4FD9-BF0B-DE85DF7859DD}" dt="2024-06-10T19:28:35.575" v="151"/>
        <pc:sldMkLst>
          <pc:docMk/>
          <pc:sldMk cId="306339597" sldId="318"/>
        </pc:sldMkLst>
        <pc:spChg chg="mod">
          <ac:chgData name="Pierre-Paul Lemyre" userId="daed803a-ef7a-4b91-b73a-191cfaec963e" providerId="ADAL" clId="{3591A59B-5336-4FD9-BF0B-DE85DF7859DD}" dt="2024-06-10T19:10:25.940" v="105" actId="20577"/>
          <ac:spMkLst>
            <pc:docMk/>
            <pc:sldMk cId="306339597" sldId="318"/>
            <ac:spMk id="6" creationId="{BC347466-103A-3F3D-FC34-1CF5E427AE65}"/>
          </ac:spMkLst>
        </pc:spChg>
        <pc:picChg chg="mod">
          <ac:chgData name="Pierre-Paul Lemyre" userId="daed803a-ef7a-4b91-b73a-191cfaec963e" providerId="ADAL" clId="{3591A59B-5336-4FD9-BF0B-DE85DF7859DD}" dt="2024-06-10T19:28:35.575" v="151"/>
          <ac:picMkLst>
            <pc:docMk/>
            <pc:sldMk cId="306339597" sldId="318"/>
            <ac:picMk id="4" creationId="{1A811BB1-5208-BF80-4AD1-684D77088C24}"/>
          </ac:picMkLst>
        </pc:picChg>
      </pc:sldChg>
      <pc:sldChg chg="modSp del mod">
        <pc:chgData name="Pierre-Paul Lemyre" userId="daed803a-ef7a-4b91-b73a-191cfaec963e" providerId="ADAL" clId="{3591A59B-5336-4FD9-BF0B-DE85DF7859DD}" dt="2024-06-10T19:21:13.897" v="135" actId="47"/>
        <pc:sldMkLst>
          <pc:docMk/>
          <pc:sldMk cId="130075421" sldId="319"/>
        </pc:sldMkLst>
        <pc:spChg chg="mod">
          <ac:chgData name="Pierre-Paul Lemyre" userId="daed803a-ef7a-4b91-b73a-191cfaec963e" providerId="ADAL" clId="{3591A59B-5336-4FD9-BF0B-DE85DF7859DD}" dt="2024-06-10T19:10:41.210" v="107"/>
          <ac:spMkLst>
            <pc:docMk/>
            <pc:sldMk cId="130075421" sldId="319"/>
            <ac:spMk id="6" creationId="{BC347466-103A-3F3D-FC34-1CF5E427AE65}"/>
          </ac:spMkLst>
        </pc:spChg>
      </pc:sldChg>
      <pc:sldChg chg="modSp mod">
        <pc:chgData name="Pierre-Paul Lemyre" userId="daed803a-ef7a-4b91-b73a-191cfaec963e" providerId="ADAL" clId="{3591A59B-5336-4FD9-BF0B-DE85DF7859DD}" dt="2024-06-10T19:10:52.284" v="110"/>
        <pc:sldMkLst>
          <pc:docMk/>
          <pc:sldMk cId="4044052270" sldId="320"/>
        </pc:sldMkLst>
        <pc:spChg chg="mod">
          <ac:chgData name="Pierre-Paul Lemyre" userId="daed803a-ef7a-4b91-b73a-191cfaec963e" providerId="ADAL" clId="{3591A59B-5336-4FD9-BF0B-DE85DF7859DD}" dt="2024-06-10T19:10:52.284" v="110"/>
          <ac:spMkLst>
            <pc:docMk/>
            <pc:sldMk cId="4044052270" sldId="320"/>
            <ac:spMk id="8" creationId="{21773513-5986-E974-A93D-9C7724373E61}"/>
          </ac:spMkLst>
        </pc:spChg>
      </pc:sldChg>
      <pc:sldChg chg="modSp mod">
        <pc:chgData name="Pierre-Paul Lemyre" userId="daed803a-ef7a-4b91-b73a-191cfaec963e" providerId="ADAL" clId="{3591A59B-5336-4FD9-BF0B-DE85DF7859DD}" dt="2024-06-14T13:26:40.105" v="587" actId="20577"/>
        <pc:sldMkLst>
          <pc:docMk/>
          <pc:sldMk cId="3226644327" sldId="321"/>
        </pc:sldMkLst>
        <pc:spChg chg="mod">
          <ac:chgData name="Pierre-Paul Lemyre" userId="daed803a-ef7a-4b91-b73a-191cfaec963e" providerId="ADAL" clId="{3591A59B-5336-4FD9-BF0B-DE85DF7859DD}" dt="2024-06-14T13:26:40.105" v="587" actId="20577"/>
          <ac:spMkLst>
            <pc:docMk/>
            <pc:sldMk cId="3226644327" sldId="321"/>
            <ac:spMk id="2" creationId="{AA8678DF-0E8E-F7CD-8C92-CEDE70D75225}"/>
          </ac:spMkLst>
        </pc:spChg>
        <pc:spChg chg="mod">
          <ac:chgData name="Pierre-Paul Lemyre" userId="daed803a-ef7a-4b91-b73a-191cfaec963e" providerId="ADAL" clId="{3591A59B-5336-4FD9-BF0B-DE85DF7859DD}" dt="2024-06-14T13:09:52.312" v="328" actId="20577"/>
          <ac:spMkLst>
            <pc:docMk/>
            <pc:sldMk cId="3226644327" sldId="321"/>
            <ac:spMk id="3" creationId="{01243C0C-3BC5-CC3C-1AA8-E89A753FE2AA}"/>
          </ac:spMkLst>
        </pc:spChg>
        <pc:spChg chg="mod">
          <ac:chgData name="Pierre-Paul Lemyre" userId="daed803a-ef7a-4b91-b73a-191cfaec963e" providerId="ADAL" clId="{3591A59B-5336-4FD9-BF0B-DE85DF7859DD}" dt="2024-06-10T19:10:55.389" v="111"/>
          <ac:spMkLst>
            <pc:docMk/>
            <pc:sldMk cId="3226644327" sldId="321"/>
            <ac:spMk id="8" creationId="{A16F97CD-F494-AD3C-A785-900D8AE6FFC4}"/>
          </ac:spMkLst>
        </pc:spChg>
      </pc:sldChg>
      <pc:sldChg chg="modSp mod">
        <pc:chgData name="Pierre-Paul Lemyre" userId="daed803a-ef7a-4b91-b73a-191cfaec963e" providerId="ADAL" clId="{3591A59B-5336-4FD9-BF0B-DE85DF7859DD}" dt="2024-06-14T13:14:02.379" v="389" actId="20577"/>
        <pc:sldMkLst>
          <pc:docMk/>
          <pc:sldMk cId="771043039" sldId="322"/>
        </pc:sldMkLst>
        <pc:spChg chg="mod">
          <ac:chgData name="Pierre-Paul Lemyre" userId="daed803a-ef7a-4b91-b73a-191cfaec963e" providerId="ADAL" clId="{3591A59B-5336-4FD9-BF0B-DE85DF7859DD}" dt="2024-06-14T13:14:02.379" v="389" actId="20577"/>
          <ac:spMkLst>
            <pc:docMk/>
            <pc:sldMk cId="771043039" sldId="322"/>
            <ac:spMk id="3" creationId="{D1F73385-E6C1-1FFA-6A87-5196B6B597AA}"/>
          </ac:spMkLst>
        </pc:spChg>
        <pc:spChg chg="mod">
          <ac:chgData name="Pierre-Paul Lemyre" userId="daed803a-ef7a-4b91-b73a-191cfaec963e" providerId="ADAL" clId="{3591A59B-5336-4FD9-BF0B-DE85DF7859DD}" dt="2024-06-10T19:11:01.986" v="112"/>
          <ac:spMkLst>
            <pc:docMk/>
            <pc:sldMk cId="771043039" sldId="322"/>
            <ac:spMk id="8" creationId="{C92A7402-70B3-1455-582C-5AC236ED642C}"/>
          </ac:spMkLst>
        </pc:spChg>
      </pc:sldChg>
      <pc:sldChg chg="addSp delSp modSp mod">
        <pc:chgData name="Pierre-Paul Lemyre" userId="daed803a-ef7a-4b91-b73a-191cfaec963e" providerId="ADAL" clId="{3591A59B-5336-4FD9-BF0B-DE85DF7859DD}" dt="2024-06-18T13:46:42.648" v="702" actId="1038"/>
        <pc:sldMkLst>
          <pc:docMk/>
          <pc:sldMk cId="1408893120" sldId="323"/>
        </pc:sldMkLst>
        <pc:spChg chg="add del mod">
          <ac:chgData name="Pierre-Paul Lemyre" userId="daed803a-ef7a-4b91-b73a-191cfaec963e" providerId="ADAL" clId="{3591A59B-5336-4FD9-BF0B-DE85DF7859DD}" dt="2024-06-18T13:46:00.535" v="690" actId="478"/>
          <ac:spMkLst>
            <pc:docMk/>
            <pc:sldMk cId="1408893120" sldId="323"/>
            <ac:spMk id="2" creationId="{0847A8C4-6D98-2F6B-0C8D-4ADCCCF7A4D8}"/>
          </ac:spMkLst>
        </pc:spChg>
        <pc:spChg chg="mod">
          <ac:chgData name="Pierre-Paul Lemyre" userId="daed803a-ef7a-4b91-b73a-191cfaec963e" providerId="ADAL" clId="{3591A59B-5336-4FD9-BF0B-DE85DF7859DD}" dt="2024-06-10T19:11:06.588" v="113"/>
          <ac:spMkLst>
            <pc:docMk/>
            <pc:sldMk cId="1408893120" sldId="323"/>
            <ac:spMk id="6" creationId="{7EFF3502-F2A6-0355-12FD-55EBBC40B776}"/>
          </ac:spMkLst>
        </pc:spChg>
        <pc:picChg chg="add mod">
          <ac:chgData name="Pierre-Paul Lemyre" userId="daed803a-ef7a-4b91-b73a-191cfaec963e" providerId="ADAL" clId="{3591A59B-5336-4FD9-BF0B-DE85DF7859DD}" dt="2024-06-18T13:46:42.648" v="702" actId="1038"/>
          <ac:picMkLst>
            <pc:docMk/>
            <pc:sldMk cId="1408893120" sldId="323"/>
            <ac:picMk id="4" creationId="{E981E275-68C5-0EAE-5396-5A3AB088727E}"/>
          </ac:picMkLst>
        </pc:picChg>
        <pc:picChg chg="del">
          <ac:chgData name="Pierre-Paul Lemyre" userId="daed803a-ef7a-4b91-b73a-191cfaec963e" providerId="ADAL" clId="{3591A59B-5336-4FD9-BF0B-DE85DF7859DD}" dt="2024-06-18T13:45:56.881" v="689" actId="478"/>
          <ac:picMkLst>
            <pc:docMk/>
            <pc:sldMk cId="1408893120" sldId="323"/>
            <ac:picMk id="5" creationId="{AAF088CD-29A8-E77E-996C-FB314ACD2413}"/>
          </ac:picMkLst>
        </pc:picChg>
      </pc:sldChg>
      <pc:sldChg chg="modSp mod">
        <pc:chgData name="Pierre-Paul Lemyre" userId="daed803a-ef7a-4b91-b73a-191cfaec963e" providerId="ADAL" clId="{3591A59B-5336-4FD9-BF0B-DE85DF7859DD}" dt="2024-06-18T13:47:05.589" v="715" actId="1036"/>
        <pc:sldMkLst>
          <pc:docMk/>
          <pc:sldMk cId="1646630581" sldId="324"/>
        </pc:sldMkLst>
        <pc:spChg chg="mod">
          <ac:chgData name="Pierre-Paul Lemyre" userId="daed803a-ef7a-4b91-b73a-191cfaec963e" providerId="ADAL" clId="{3591A59B-5336-4FD9-BF0B-DE85DF7859DD}" dt="2024-06-10T19:11:09.598" v="114"/>
          <ac:spMkLst>
            <pc:docMk/>
            <pc:sldMk cId="1646630581" sldId="324"/>
            <ac:spMk id="6" creationId="{2C391A53-030B-29D4-A392-35190CA87368}"/>
          </ac:spMkLst>
        </pc:spChg>
        <pc:picChg chg="mod">
          <ac:chgData name="Pierre-Paul Lemyre" userId="daed803a-ef7a-4b91-b73a-191cfaec963e" providerId="ADAL" clId="{3591A59B-5336-4FD9-BF0B-DE85DF7859DD}" dt="2024-06-18T13:47:05.589" v="715" actId="1036"/>
          <ac:picMkLst>
            <pc:docMk/>
            <pc:sldMk cId="1646630581" sldId="324"/>
            <ac:picMk id="9" creationId="{5BD18EE4-3261-2CEA-3227-2460BB07E72D}"/>
          </ac:picMkLst>
        </pc:picChg>
      </pc:sldChg>
      <pc:sldChg chg="modSp del mod">
        <pc:chgData name="Pierre-Paul Lemyre" userId="daed803a-ef7a-4b91-b73a-191cfaec963e" providerId="ADAL" clId="{3591A59B-5336-4FD9-BF0B-DE85DF7859DD}" dt="2024-06-10T19:34:39.564" v="188" actId="47"/>
        <pc:sldMkLst>
          <pc:docMk/>
          <pc:sldMk cId="1733730545" sldId="325"/>
        </pc:sldMkLst>
        <pc:spChg chg="mod">
          <ac:chgData name="Pierre-Paul Lemyre" userId="daed803a-ef7a-4b91-b73a-191cfaec963e" providerId="ADAL" clId="{3591A59B-5336-4FD9-BF0B-DE85DF7859DD}" dt="2024-06-10T19:11:12.356" v="115"/>
          <ac:spMkLst>
            <pc:docMk/>
            <pc:sldMk cId="1733730545" sldId="325"/>
            <ac:spMk id="6" creationId="{8AEE3E8B-7F53-2B75-0251-F39C141DFFE3}"/>
          </ac:spMkLst>
        </pc:spChg>
      </pc:sldChg>
      <pc:sldChg chg="del">
        <pc:chgData name="Pierre-Paul Lemyre" userId="daed803a-ef7a-4b91-b73a-191cfaec963e" providerId="ADAL" clId="{3591A59B-5336-4FD9-BF0B-DE85DF7859DD}" dt="2024-06-10T19:34:41.781" v="189" actId="47"/>
        <pc:sldMkLst>
          <pc:docMk/>
          <pc:sldMk cId="3102780909" sldId="326"/>
        </pc:sldMkLst>
      </pc:sldChg>
      <pc:sldChg chg="modSp del mod">
        <pc:chgData name="Pierre-Paul Lemyre" userId="daed803a-ef7a-4b91-b73a-191cfaec963e" providerId="ADAL" clId="{3591A59B-5336-4FD9-BF0B-DE85DF7859DD}" dt="2024-06-10T19:34:43.790" v="190" actId="47"/>
        <pc:sldMkLst>
          <pc:docMk/>
          <pc:sldMk cId="742182675" sldId="327"/>
        </pc:sldMkLst>
        <pc:spChg chg="mod">
          <ac:chgData name="Pierre-Paul Lemyre" userId="daed803a-ef7a-4b91-b73a-191cfaec963e" providerId="ADAL" clId="{3591A59B-5336-4FD9-BF0B-DE85DF7859DD}" dt="2024-06-10T19:11:15.708" v="116"/>
          <ac:spMkLst>
            <pc:docMk/>
            <pc:sldMk cId="742182675" sldId="327"/>
            <ac:spMk id="6" creationId="{FB57BCC7-7DF3-34A7-0E1E-1706A100620B}"/>
          </ac:spMkLst>
        </pc:spChg>
      </pc:sldChg>
      <pc:sldChg chg="modSp del mod">
        <pc:chgData name="Pierre-Paul Lemyre" userId="daed803a-ef7a-4b91-b73a-191cfaec963e" providerId="ADAL" clId="{3591A59B-5336-4FD9-BF0B-DE85DF7859DD}" dt="2024-06-10T19:34:45.620" v="191" actId="47"/>
        <pc:sldMkLst>
          <pc:docMk/>
          <pc:sldMk cId="1726159257" sldId="328"/>
        </pc:sldMkLst>
        <pc:spChg chg="mod">
          <ac:chgData name="Pierre-Paul Lemyre" userId="daed803a-ef7a-4b91-b73a-191cfaec963e" providerId="ADAL" clId="{3591A59B-5336-4FD9-BF0B-DE85DF7859DD}" dt="2024-06-10T19:11:20.045" v="117"/>
          <ac:spMkLst>
            <pc:docMk/>
            <pc:sldMk cId="1726159257" sldId="328"/>
            <ac:spMk id="6" creationId="{929ED614-F1B9-B52B-C019-D127D3237E5F}"/>
          </ac:spMkLst>
        </pc:spChg>
      </pc:sldChg>
      <pc:sldChg chg="modSp mod">
        <pc:chgData name="Pierre-Paul Lemyre" userId="daed803a-ef7a-4b91-b73a-191cfaec963e" providerId="ADAL" clId="{3591A59B-5336-4FD9-BF0B-DE85DF7859DD}" dt="2024-06-14T13:17:11.458" v="516" actId="20577"/>
        <pc:sldMkLst>
          <pc:docMk/>
          <pc:sldMk cId="2296878085" sldId="329"/>
        </pc:sldMkLst>
        <pc:spChg chg="mod">
          <ac:chgData name="Pierre-Paul Lemyre" userId="daed803a-ef7a-4b91-b73a-191cfaec963e" providerId="ADAL" clId="{3591A59B-5336-4FD9-BF0B-DE85DF7859DD}" dt="2024-06-14T13:17:11.458" v="516" actId="20577"/>
          <ac:spMkLst>
            <pc:docMk/>
            <pc:sldMk cId="2296878085" sldId="329"/>
            <ac:spMk id="3" creationId="{8DB1855E-BB89-FE1A-8930-022EB39986EC}"/>
          </ac:spMkLst>
        </pc:spChg>
        <pc:spChg chg="mod">
          <ac:chgData name="Pierre-Paul Lemyre" userId="daed803a-ef7a-4b91-b73a-191cfaec963e" providerId="ADAL" clId="{3591A59B-5336-4FD9-BF0B-DE85DF7859DD}" dt="2024-06-10T19:11:26.845" v="118"/>
          <ac:spMkLst>
            <pc:docMk/>
            <pc:sldMk cId="2296878085" sldId="329"/>
            <ac:spMk id="8" creationId="{C57BB04C-A908-7F14-94B6-267DDBD77CA9}"/>
          </ac:spMkLst>
        </pc:spChg>
      </pc:sldChg>
      <pc:sldChg chg="addSp delSp modSp mod">
        <pc:chgData name="Pierre-Paul Lemyre" userId="daed803a-ef7a-4b91-b73a-191cfaec963e" providerId="ADAL" clId="{3591A59B-5336-4FD9-BF0B-DE85DF7859DD}" dt="2024-06-18T13:57:51.276" v="722" actId="1038"/>
        <pc:sldMkLst>
          <pc:docMk/>
          <pc:sldMk cId="4287206196" sldId="330"/>
        </pc:sldMkLst>
        <pc:spChg chg="add del mod">
          <ac:chgData name="Pierre-Paul Lemyre" userId="daed803a-ef7a-4b91-b73a-191cfaec963e" providerId="ADAL" clId="{3591A59B-5336-4FD9-BF0B-DE85DF7859DD}" dt="2024-06-18T13:57:34.388" v="717" actId="478"/>
          <ac:spMkLst>
            <pc:docMk/>
            <pc:sldMk cId="4287206196" sldId="330"/>
            <ac:spMk id="2" creationId="{24B31203-3176-E3A1-2D53-A85DB6BE7809}"/>
          </ac:spMkLst>
        </pc:spChg>
        <pc:spChg chg="mod">
          <ac:chgData name="Pierre-Paul Lemyre" userId="daed803a-ef7a-4b91-b73a-191cfaec963e" providerId="ADAL" clId="{3591A59B-5336-4FD9-BF0B-DE85DF7859DD}" dt="2024-06-10T19:11:29.725" v="119"/>
          <ac:spMkLst>
            <pc:docMk/>
            <pc:sldMk cId="4287206196" sldId="330"/>
            <ac:spMk id="6" creationId="{14426DB0-7339-3E02-8DAA-D77996F10F61}"/>
          </ac:spMkLst>
        </pc:spChg>
        <pc:picChg chg="add mod">
          <ac:chgData name="Pierre-Paul Lemyre" userId="daed803a-ef7a-4b91-b73a-191cfaec963e" providerId="ADAL" clId="{3591A59B-5336-4FD9-BF0B-DE85DF7859DD}" dt="2024-06-18T13:57:51.276" v="722" actId="1038"/>
          <ac:picMkLst>
            <pc:docMk/>
            <pc:sldMk cId="4287206196" sldId="330"/>
            <ac:picMk id="4" creationId="{4C95A671-EAF7-B81E-42C4-68BA9CF76A49}"/>
          </ac:picMkLst>
        </pc:picChg>
        <pc:picChg chg="del">
          <ac:chgData name="Pierre-Paul Lemyre" userId="daed803a-ef7a-4b91-b73a-191cfaec963e" providerId="ADAL" clId="{3591A59B-5336-4FD9-BF0B-DE85DF7859DD}" dt="2024-06-18T13:57:31.816" v="716" actId="478"/>
          <ac:picMkLst>
            <pc:docMk/>
            <pc:sldMk cId="4287206196" sldId="330"/>
            <ac:picMk id="5" creationId="{3D8E733B-9166-AD2B-7F57-233902D28F36}"/>
          </ac:picMkLst>
        </pc:picChg>
      </pc:sldChg>
      <pc:sldChg chg="addSp delSp modSp mod">
        <pc:chgData name="Pierre-Paul Lemyre" userId="daed803a-ef7a-4b91-b73a-191cfaec963e" providerId="ADAL" clId="{3591A59B-5336-4FD9-BF0B-DE85DF7859DD}" dt="2024-06-18T14:04:33.301" v="741" actId="1038"/>
        <pc:sldMkLst>
          <pc:docMk/>
          <pc:sldMk cId="3652685314" sldId="331"/>
        </pc:sldMkLst>
        <pc:spChg chg="add del mod">
          <ac:chgData name="Pierre-Paul Lemyre" userId="daed803a-ef7a-4b91-b73a-191cfaec963e" providerId="ADAL" clId="{3591A59B-5336-4FD9-BF0B-DE85DF7859DD}" dt="2024-06-18T14:01:58.765" v="732" actId="478"/>
          <ac:spMkLst>
            <pc:docMk/>
            <pc:sldMk cId="3652685314" sldId="331"/>
            <ac:spMk id="2" creationId="{11E7595C-311D-2B18-9084-575A3700FA34}"/>
          </ac:spMkLst>
        </pc:spChg>
        <pc:spChg chg="mod">
          <ac:chgData name="Pierre-Paul Lemyre" userId="daed803a-ef7a-4b91-b73a-191cfaec963e" providerId="ADAL" clId="{3591A59B-5336-4FD9-BF0B-DE85DF7859DD}" dt="2024-06-10T19:11:34.946" v="120"/>
          <ac:spMkLst>
            <pc:docMk/>
            <pc:sldMk cId="3652685314" sldId="331"/>
            <ac:spMk id="6" creationId="{C69C4CD8-5B83-39D1-8106-BA4DAE9A298C}"/>
          </ac:spMkLst>
        </pc:spChg>
        <pc:picChg chg="del">
          <ac:chgData name="Pierre-Paul Lemyre" userId="daed803a-ef7a-4b91-b73a-191cfaec963e" providerId="ADAL" clId="{3591A59B-5336-4FD9-BF0B-DE85DF7859DD}" dt="2024-06-18T14:01:54.972" v="731" actId="478"/>
          <ac:picMkLst>
            <pc:docMk/>
            <pc:sldMk cId="3652685314" sldId="331"/>
            <ac:picMk id="4" creationId="{F02E12AE-F458-3DE4-0E99-B1BDE6ACD349}"/>
          </ac:picMkLst>
        </pc:picChg>
        <pc:picChg chg="add mod">
          <ac:chgData name="Pierre-Paul Lemyre" userId="daed803a-ef7a-4b91-b73a-191cfaec963e" providerId="ADAL" clId="{3591A59B-5336-4FD9-BF0B-DE85DF7859DD}" dt="2024-06-18T14:04:33.301" v="741" actId="1038"/>
          <ac:picMkLst>
            <pc:docMk/>
            <pc:sldMk cId="3652685314" sldId="331"/>
            <ac:picMk id="5" creationId="{A2029491-F63C-BBA6-3BE1-1A0B4E2DF04D}"/>
          </ac:picMkLst>
        </pc:picChg>
      </pc:sldChg>
      <pc:sldChg chg="addSp delSp modSp mod">
        <pc:chgData name="Pierre-Paul Lemyre" userId="daed803a-ef7a-4b91-b73a-191cfaec963e" providerId="ADAL" clId="{3591A59B-5336-4FD9-BF0B-DE85DF7859DD}" dt="2024-06-18T14:15:27.821" v="745" actId="1076"/>
        <pc:sldMkLst>
          <pc:docMk/>
          <pc:sldMk cId="1852929661" sldId="332"/>
        </pc:sldMkLst>
        <pc:spChg chg="mod">
          <ac:chgData name="Pierre-Paul Lemyre" userId="daed803a-ef7a-4b91-b73a-191cfaec963e" providerId="ADAL" clId="{3591A59B-5336-4FD9-BF0B-DE85DF7859DD}" dt="2024-06-10T19:11:39.381" v="121"/>
          <ac:spMkLst>
            <pc:docMk/>
            <pc:sldMk cId="1852929661" sldId="332"/>
            <ac:spMk id="8" creationId="{14E47E02-8A16-E1D7-E532-1799B08BAB57}"/>
          </ac:spMkLst>
        </pc:spChg>
        <pc:picChg chg="add mod">
          <ac:chgData name="Pierre-Paul Lemyre" userId="daed803a-ef7a-4b91-b73a-191cfaec963e" providerId="ADAL" clId="{3591A59B-5336-4FD9-BF0B-DE85DF7859DD}" dt="2024-06-18T14:15:27.821" v="745" actId="1076"/>
          <ac:picMkLst>
            <pc:docMk/>
            <pc:sldMk cId="1852929661" sldId="332"/>
            <ac:picMk id="4" creationId="{C7BBC241-6791-EA8A-DC8A-029676DDA67F}"/>
          </ac:picMkLst>
        </pc:picChg>
        <pc:picChg chg="del">
          <ac:chgData name="Pierre-Paul Lemyre" userId="daed803a-ef7a-4b91-b73a-191cfaec963e" providerId="ADAL" clId="{3591A59B-5336-4FD9-BF0B-DE85DF7859DD}" dt="2024-06-18T14:14:54.869" v="742" actId="478"/>
          <ac:picMkLst>
            <pc:docMk/>
            <pc:sldMk cId="1852929661" sldId="332"/>
            <ac:picMk id="9" creationId="{073C727A-2D29-4E83-C767-E6022D89FC43}"/>
          </ac:picMkLst>
        </pc:picChg>
      </pc:sldChg>
      <pc:sldChg chg="modSp mod">
        <pc:chgData name="Pierre-Paul Lemyre" userId="daed803a-ef7a-4b91-b73a-191cfaec963e" providerId="ADAL" clId="{3591A59B-5336-4FD9-BF0B-DE85DF7859DD}" dt="2024-06-18T19:51:06.676" v="2143" actId="20577"/>
        <pc:sldMkLst>
          <pc:docMk/>
          <pc:sldMk cId="3238950305" sldId="333"/>
        </pc:sldMkLst>
        <pc:spChg chg="mod">
          <ac:chgData name="Pierre-Paul Lemyre" userId="daed803a-ef7a-4b91-b73a-191cfaec963e" providerId="ADAL" clId="{3591A59B-5336-4FD9-BF0B-DE85DF7859DD}" dt="2024-06-18T19:24:58.349" v="1020" actId="20577"/>
          <ac:spMkLst>
            <pc:docMk/>
            <pc:sldMk cId="3238950305" sldId="333"/>
            <ac:spMk id="2" creationId="{59E6158F-B9E9-1A41-74EC-E64C6AA4E5FD}"/>
          </ac:spMkLst>
        </pc:spChg>
        <pc:spChg chg="mod">
          <ac:chgData name="Pierre-Paul Lemyre" userId="daed803a-ef7a-4b91-b73a-191cfaec963e" providerId="ADAL" clId="{3591A59B-5336-4FD9-BF0B-DE85DF7859DD}" dt="2024-06-18T19:51:06.676" v="2143" actId="20577"/>
          <ac:spMkLst>
            <pc:docMk/>
            <pc:sldMk cId="3238950305" sldId="333"/>
            <ac:spMk id="3" creationId="{CD73445F-30BE-494B-BF58-E0683361417A}"/>
          </ac:spMkLst>
        </pc:spChg>
        <pc:spChg chg="mod">
          <ac:chgData name="Pierre-Paul Lemyre" userId="daed803a-ef7a-4b91-b73a-191cfaec963e" providerId="ADAL" clId="{3591A59B-5336-4FD9-BF0B-DE85DF7859DD}" dt="2024-06-10T19:11:48.500" v="123"/>
          <ac:spMkLst>
            <pc:docMk/>
            <pc:sldMk cId="3238950305" sldId="333"/>
            <ac:spMk id="8" creationId="{B0A8D556-77B0-92D0-A898-A0F40D159F19}"/>
          </ac:spMkLst>
        </pc:spChg>
      </pc:sldChg>
      <pc:sldChg chg="addSp delSp modSp mod">
        <pc:chgData name="Pierre-Paul Lemyre" userId="daed803a-ef7a-4b91-b73a-191cfaec963e" providerId="ADAL" clId="{3591A59B-5336-4FD9-BF0B-DE85DF7859DD}" dt="2024-06-13T19:58:48.812" v="285" actId="1038"/>
        <pc:sldMkLst>
          <pc:docMk/>
          <pc:sldMk cId="1962062707" sldId="334"/>
        </pc:sldMkLst>
        <pc:spChg chg="mod">
          <ac:chgData name="Pierre-Paul Lemyre" userId="daed803a-ef7a-4b91-b73a-191cfaec963e" providerId="ADAL" clId="{3591A59B-5336-4FD9-BF0B-DE85DF7859DD}" dt="2024-06-10T19:11:45.301" v="122"/>
          <ac:spMkLst>
            <pc:docMk/>
            <pc:sldMk cId="1962062707" sldId="334"/>
            <ac:spMk id="6" creationId="{035A5B83-9F83-68C8-BC96-C6A0D82D9DFF}"/>
          </ac:spMkLst>
        </pc:spChg>
        <pc:picChg chg="add del mod">
          <ac:chgData name="Pierre-Paul Lemyre" userId="daed803a-ef7a-4b91-b73a-191cfaec963e" providerId="ADAL" clId="{3591A59B-5336-4FD9-BF0B-DE85DF7859DD}" dt="2024-06-13T19:56:39.949" v="276" actId="478"/>
          <ac:picMkLst>
            <pc:docMk/>
            <pc:sldMk cId="1962062707" sldId="334"/>
            <ac:picMk id="3" creationId="{FCC04DDC-CE43-C390-E46F-F70DE4753BA2}"/>
          </ac:picMkLst>
        </pc:picChg>
        <pc:picChg chg="add mod">
          <ac:chgData name="Pierre-Paul Lemyre" userId="daed803a-ef7a-4b91-b73a-191cfaec963e" providerId="ADAL" clId="{3591A59B-5336-4FD9-BF0B-DE85DF7859DD}" dt="2024-06-13T19:58:48.812" v="285" actId="1038"/>
          <ac:picMkLst>
            <pc:docMk/>
            <pc:sldMk cId="1962062707" sldId="334"/>
            <ac:picMk id="5" creationId="{DB4D09D7-3CFB-7FD4-AEE4-F45457986BA0}"/>
          </ac:picMkLst>
        </pc:picChg>
        <pc:picChg chg="del">
          <ac:chgData name="Pierre-Paul Lemyre" userId="daed803a-ef7a-4b91-b73a-191cfaec963e" providerId="ADAL" clId="{3591A59B-5336-4FD9-BF0B-DE85DF7859DD}" dt="2024-06-10T19:42:11.996" v="239" actId="478"/>
          <ac:picMkLst>
            <pc:docMk/>
            <pc:sldMk cId="1962062707" sldId="334"/>
            <ac:picMk id="8" creationId="{ECFF0CB4-A90D-3B07-6051-B89F3AB65DF3}"/>
          </ac:picMkLst>
        </pc:picChg>
      </pc:sldChg>
      <pc:sldChg chg="modSp del mod">
        <pc:chgData name="Pierre-Paul Lemyre" userId="daed803a-ef7a-4b91-b73a-191cfaec963e" providerId="ADAL" clId="{3591A59B-5336-4FD9-BF0B-DE85DF7859DD}" dt="2024-06-10T19:21:13.897" v="135" actId="47"/>
        <pc:sldMkLst>
          <pc:docMk/>
          <pc:sldMk cId="1788816764" sldId="335"/>
        </pc:sldMkLst>
        <pc:spChg chg="mod">
          <ac:chgData name="Pierre-Paul Lemyre" userId="daed803a-ef7a-4b91-b73a-191cfaec963e" providerId="ADAL" clId="{3591A59B-5336-4FD9-BF0B-DE85DF7859DD}" dt="2024-06-10T19:10:29.307" v="106"/>
          <ac:spMkLst>
            <pc:docMk/>
            <pc:sldMk cId="1788816764" sldId="335"/>
            <ac:spMk id="6" creationId="{783343EC-8CFF-3D68-9110-747D550C2288}"/>
          </ac:spMkLst>
        </pc:spChg>
      </pc:sldChg>
      <pc:sldChg chg="delSp modSp mod">
        <pc:chgData name="Pierre-Paul Lemyre" userId="daed803a-ef7a-4b91-b73a-191cfaec963e" providerId="ADAL" clId="{3591A59B-5336-4FD9-BF0B-DE85DF7859DD}" dt="2024-06-18T19:52:30.519" v="2172" actId="20577"/>
        <pc:sldMkLst>
          <pc:docMk/>
          <pc:sldMk cId="4119969445" sldId="336"/>
        </pc:sldMkLst>
        <pc:spChg chg="mod">
          <ac:chgData name="Pierre-Paul Lemyre" userId="daed803a-ef7a-4b91-b73a-191cfaec963e" providerId="ADAL" clId="{3591A59B-5336-4FD9-BF0B-DE85DF7859DD}" dt="2024-06-18T19:52:30.519" v="2172" actId="20577"/>
          <ac:spMkLst>
            <pc:docMk/>
            <pc:sldMk cId="4119969445" sldId="336"/>
            <ac:spMk id="3" creationId="{5C4F8CA5-19EA-78D6-AA97-E43458E31131}"/>
          </ac:spMkLst>
        </pc:spChg>
        <pc:spChg chg="mod">
          <ac:chgData name="Pierre-Paul Lemyre" userId="daed803a-ef7a-4b91-b73a-191cfaec963e" providerId="ADAL" clId="{3591A59B-5336-4FD9-BF0B-DE85DF7859DD}" dt="2024-06-10T19:11:52.203" v="124"/>
          <ac:spMkLst>
            <pc:docMk/>
            <pc:sldMk cId="4119969445" sldId="336"/>
            <ac:spMk id="8" creationId="{30DC8508-2997-1A18-FA2A-C245A9A358A1}"/>
          </ac:spMkLst>
        </pc:spChg>
        <pc:picChg chg="del mod">
          <ac:chgData name="Pierre-Paul Lemyre" userId="daed803a-ef7a-4b91-b73a-191cfaec963e" providerId="ADAL" clId="{3591A59B-5336-4FD9-BF0B-DE85DF7859DD}" dt="2024-06-18T19:35:46.978" v="1627" actId="478"/>
          <ac:picMkLst>
            <pc:docMk/>
            <pc:sldMk cId="4119969445" sldId="336"/>
            <ac:picMk id="4" creationId="{F67E87D6-2EC2-254F-0B3E-9472C15BBEAE}"/>
          </ac:picMkLst>
        </pc:picChg>
      </pc:sldChg>
      <pc:sldChg chg="new del">
        <pc:chgData name="Pierre-Paul Lemyre" userId="daed803a-ef7a-4b91-b73a-191cfaec963e" providerId="ADAL" clId="{3591A59B-5336-4FD9-BF0B-DE85DF7859DD}" dt="2024-06-10T19:13:26.420" v="126" actId="680"/>
        <pc:sldMkLst>
          <pc:docMk/>
          <pc:sldMk cId="1437868434" sldId="337"/>
        </pc:sldMkLst>
      </pc:sldChg>
      <pc:sldChg chg="addSp delSp modSp add mod">
        <pc:chgData name="Pierre-Paul Lemyre" userId="daed803a-ef7a-4b91-b73a-191cfaec963e" providerId="ADAL" clId="{3591A59B-5336-4FD9-BF0B-DE85DF7859DD}" dt="2024-06-10T19:29:01.288" v="152"/>
        <pc:sldMkLst>
          <pc:docMk/>
          <pc:sldMk cId="2878291422" sldId="337"/>
        </pc:sldMkLst>
        <pc:picChg chg="add del mod">
          <ac:chgData name="Pierre-Paul Lemyre" userId="daed803a-ef7a-4b91-b73a-191cfaec963e" providerId="ADAL" clId="{3591A59B-5336-4FD9-BF0B-DE85DF7859DD}" dt="2024-06-10T19:19:43.770" v="130" actId="34307"/>
          <ac:picMkLst>
            <pc:docMk/>
            <pc:sldMk cId="2878291422" sldId="337"/>
            <ac:picMk id="2" creationId="{CB18935F-0658-F0FB-767D-0CB457C2DEB1}"/>
          </ac:picMkLst>
        </pc:picChg>
        <pc:picChg chg="add mod">
          <ac:chgData name="Pierre-Paul Lemyre" userId="daed803a-ef7a-4b91-b73a-191cfaec963e" providerId="ADAL" clId="{3591A59B-5336-4FD9-BF0B-DE85DF7859DD}" dt="2024-06-10T19:29:01.288" v="152"/>
          <ac:picMkLst>
            <pc:docMk/>
            <pc:sldMk cId="2878291422" sldId="337"/>
            <ac:picMk id="4" creationId="{B057A13F-1A1A-1C73-A2FE-180AE08071C7}"/>
          </ac:picMkLst>
        </pc:picChg>
        <pc:picChg chg="del">
          <ac:chgData name="Pierre-Paul Lemyre" userId="daed803a-ef7a-4b91-b73a-191cfaec963e" providerId="ADAL" clId="{3591A59B-5336-4FD9-BF0B-DE85DF7859DD}" dt="2024-06-10T19:13:54.101" v="128" actId="478"/>
          <ac:picMkLst>
            <pc:docMk/>
            <pc:sldMk cId="2878291422" sldId="337"/>
            <ac:picMk id="8" creationId="{286D5A87-8D51-7086-6914-80DEE271E8CA}"/>
          </ac:picMkLst>
        </pc:picChg>
      </pc:sldChg>
      <pc:sldChg chg="addSp delSp modSp add mod ord">
        <pc:chgData name="Pierre-Paul Lemyre" userId="daed803a-ef7a-4b91-b73a-191cfaec963e" providerId="ADAL" clId="{3591A59B-5336-4FD9-BF0B-DE85DF7859DD}" dt="2024-06-10T19:27:43.625" v="149"/>
        <pc:sldMkLst>
          <pc:docMk/>
          <pc:sldMk cId="444685904" sldId="338"/>
        </pc:sldMkLst>
        <pc:picChg chg="add mod">
          <ac:chgData name="Pierre-Paul Lemyre" userId="daed803a-ef7a-4b91-b73a-191cfaec963e" providerId="ADAL" clId="{3591A59B-5336-4FD9-BF0B-DE85DF7859DD}" dt="2024-06-10T19:27:07.561" v="146" actId="1035"/>
          <ac:picMkLst>
            <pc:docMk/>
            <pc:sldMk cId="444685904" sldId="338"/>
            <ac:picMk id="3" creationId="{B32A68EB-20CD-A1AB-54CA-9CE14E441CE2}"/>
          </ac:picMkLst>
        </pc:picChg>
        <pc:picChg chg="del">
          <ac:chgData name="Pierre-Paul Lemyre" userId="daed803a-ef7a-4b91-b73a-191cfaec963e" providerId="ADAL" clId="{3591A59B-5336-4FD9-BF0B-DE85DF7859DD}" dt="2024-06-10T19:21:33.409" v="139" actId="478"/>
          <ac:picMkLst>
            <pc:docMk/>
            <pc:sldMk cId="444685904" sldId="338"/>
            <ac:picMk id="4" creationId="{1A811BB1-5208-BF80-4AD1-684D77088C24}"/>
          </ac:picMkLst>
        </pc:picChg>
      </pc:sldChg>
      <pc:sldChg chg="addSp delSp modSp add mod">
        <pc:chgData name="Pierre-Paul Lemyre" userId="daed803a-ef7a-4b91-b73a-191cfaec963e" providerId="ADAL" clId="{3591A59B-5336-4FD9-BF0B-DE85DF7859DD}" dt="2024-06-10T19:28:13.375" v="150"/>
        <pc:sldMkLst>
          <pc:docMk/>
          <pc:sldMk cId="4294014747" sldId="339"/>
        </pc:sldMkLst>
        <pc:picChg chg="add mod">
          <ac:chgData name="Pierre-Paul Lemyre" userId="daed803a-ef7a-4b91-b73a-191cfaec963e" providerId="ADAL" clId="{3591A59B-5336-4FD9-BF0B-DE85DF7859DD}" dt="2024-06-10T19:28:13.375" v="150"/>
          <ac:picMkLst>
            <pc:docMk/>
            <pc:sldMk cId="4294014747" sldId="339"/>
            <ac:picMk id="3" creationId="{583F311B-537B-35A3-8BB9-EDB11318F1F8}"/>
          </ac:picMkLst>
        </pc:picChg>
        <pc:picChg chg="del">
          <ac:chgData name="Pierre-Paul Lemyre" userId="daed803a-ef7a-4b91-b73a-191cfaec963e" providerId="ADAL" clId="{3591A59B-5336-4FD9-BF0B-DE85DF7859DD}" dt="2024-06-10T19:21:31.649" v="138" actId="478"/>
          <ac:picMkLst>
            <pc:docMk/>
            <pc:sldMk cId="4294014747" sldId="339"/>
            <ac:picMk id="4" creationId="{1A811BB1-5208-BF80-4AD1-684D77088C24}"/>
          </ac:picMkLst>
        </pc:picChg>
      </pc:sldChg>
      <pc:sldChg chg="modSp add mod">
        <pc:chgData name="Pierre-Paul Lemyre" userId="daed803a-ef7a-4b91-b73a-191cfaec963e" providerId="ADAL" clId="{3591A59B-5336-4FD9-BF0B-DE85DF7859DD}" dt="2024-06-10T19:38:07.134" v="238" actId="20577"/>
        <pc:sldMkLst>
          <pc:docMk/>
          <pc:sldMk cId="1962536029" sldId="340"/>
        </pc:sldMkLst>
        <pc:spChg chg="mod">
          <ac:chgData name="Pierre-Paul Lemyre" userId="daed803a-ef7a-4b91-b73a-191cfaec963e" providerId="ADAL" clId="{3591A59B-5336-4FD9-BF0B-DE85DF7859DD}" dt="2024-06-10T19:38:07.134" v="238" actId="20577"/>
          <ac:spMkLst>
            <pc:docMk/>
            <pc:sldMk cId="1962536029" sldId="340"/>
            <ac:spMk id="2" creationId="{00000000-0000-0000-0000-000000000000}"/>
          </ac:spMkLst>
        </pc:spChg>
      </pc:sldChg>
      <pc:sldChg chg="modSp add del mod">
        <pc:chgData name="Pierre-Paul Lemyre" userId="daed803a-ef7a-4b91-b73a-191cfaec963e" providerId="ADAL" clId="{3591A59B-5336-4FD9-BF0B-DE85DF7859DD}" dt="2024-06-10T19:36:33.452" v="205" actId="2696"/>
        <pc:sldMkLst>
          <pc:docMk/>
          <pc:sldMk cId="3602696325" sldId="340"/>
        </pc:sldMkLst>
        <pc:spChg chg="mod">
          <ac:chgData name="Pierre-Paul Lemyre" userId="daed803a-ef7a-4b91-b73a-191cfaec963e" providerId="ADAL" clId="{3591A59B-5336-4FD9-BF0B-DE85DF7859DD}" dt="2024-06-10T19:35:39.115" v="204" actId="20577"/>
          <ac:spMkLst>
            <pc:docMk/>
            <pc:sldMk cId="3602696325" sldId="340"/>
            <ac:spMk id="2" creationId="{00000000-0000-0000-0000-000000000000}"/>
          </ac:spMkLst>
        </pc:spChg>
      </pc:sldChg>
      <pc:sldChg chg="addSp delSp modSp add del mod">
        <pc:chgData name="Pierre-Paul Lemyre" userId="daed803a-ef7a-4b91-b73a-191cfaec963e" providerId="ADAL" clId="{3591A59B-5336-4FD9-BF0B-DE85DF7859DD}" dt="2024-06-13T19:59:57.981" v="293" actId="2696"/>
        <pc:sldMkLst>
          <pc:docMk/>
          <pc:sldMk cId="1367447114" sldId="341"/>
        </pc:sldMkLst>
        <pc:picChg chg="add mod ord">
          <ac:chgData name="Pierre-Paul Lemyre" userId="daed803a-ef7a-4b91-b73a-191cfaec963e" providerId="ADAL" clId="{3591A59B-5336-4FD9-BF0B-DE85DF7859DD}" dt="2024-06-13T19:59:42.452" v="291" actId="167"/>
          <ac:picMkLst>
            <pc:docMk/>
            <pc:sldMk cId="1367447114" sldId="341"/>
            <ac:picMk id="3" creationId="{30F35324-D7E4-E2BF-D821-135273A9BE39}"/>
          </ac:picMkLst>
        </pc:picChg>
        <pc:picChg chg="del">
          <ac:chgData name="Pierre-Paul Lemyre" userId="daed803a-ef7a-4b91-b73a-191cfaec963e" providerId="ADAL" clId="{3591A59B-5336-4FD9-BF0B-DE85DF7859DD}" dt="2024-06-13T19:59:44.556" v="292" actId="478"/>
          <ac:picMkLst>
            <pc:docMk/>
            <pc:sldMk cId="1367447114" sldId="341"/>
            <ac:picMk id="5" creationId="{DB4D09D7-3CFB-7FD4-AEE4-F45457986BA0}"/>
          </ac:picMkLst>
        </pc:picChg>
      </pc:sldChg>
      <pc:sldChg chg="addSp delSp modSp new del mod">
        <pc:chgData name="Pierre-Paul Lemyre" userId="daed803a-ef7a-4b91-b73a-191cfaec963e" providerId="ADAL" clId="{3591A59B-5336-4FD9-BF0B-DE85DF7859DD}" dt="2024-06-13T19:58:56.865" v="286" actId="47"/>
        <pc:sldMkLst>
          <pc:docMk/>
          <pc:sldMk cId="1619460656" sldId="341"/>
        </pc:sldMkLst>
        <pc:spChg chg="del">
          <ac:chgData name="Pierre-Paul Lemyre" userId="daed803a-ef7a-4b91-b73a-191cfaec963e" providerId="ADAL" clId="{3591A59B-5336-4FD9-BF0B-DE85DF7859DD}" dt="2024-06-13T19:28:25.124" v="265" actId="478"/>
          <ac:spMkLst>
            <pc:docMk/>
            <pc:sldMk cId="1619460656" sldId="341"/>
            <ac:spMk id="2" creationId="{F4346AEE-F850-E632-EF5B-26B07BE35B93}"/>
          </ac:spMkLst>
        </pc:spChg>
        <pc:spChg chg="del">
          <ac:chgData name="Pierre-Paul Lemyre" userId="daed803a-ef7a-4b91-b73a-191cfaec963e" providerId="ADAL" clId="{3591A59B-5336-4FD9-BF0B-DE85DF7859DD}" dt="2024-06-13T19:28:25.124" v="265" actId="478"/>
          <ac:spMkLst>
            <pc:docMk/>
            <pc:sldMk cId="1619460656" sldId="341"/>
            <ac:spMk id="3" creationId="{EE5E7377-D8BF-B043-6CB0-B2F132CB4C9F}"/>
          </ac:spMkLst>
        </pc:spChg>
        <pc:spChg chg="del">
          <ac:chgData name="Pierre-Paul Lemyre" userId="daed803a-ef7a-4b91-b73a-191cfaec963e" providerId="ADAL" clId="{3591A59B-5336-4FD9-BF0B-DE85DF7859DD}" dt="2024-06-13T19:28:28.050" v="266" actId="478"/>
          <ac:spMkLst>
            <pc:docMk/>
            <pc:sldMk cId="1619460656" sldId="341"/>
            <ac:spMk id="4" creationId="{7F05B18E-763B-2BF1-62C6-DEE40DF54C4C}"/>
          </ac:spMkLst>
        </pc:spChg>
        <pc:spChg chg="del">
          <ac:chgData name="Pierre-Paul Lemyre" userId="daed803a-ef7a-4b91-b73a-191cfaec963e" providerId="ADAL" clId="{3591A59B-5336-4FD9-BF0B-DE85DF7859DD}" dt="2024-06-13T19:28:25.124" v="265" actId="478"/>
          <ac:spMkLst>
            <pc:docMk/>
            <pc:sldMk cId="1619460656" sldId="341"/>
            <ac:spMk id="5" creationId="{1D1D8F6D-0661-B65D-0451-A7DB4683EE47}"/>
          </ac:spMkLst>
        </pc:spChg>
        <pc:spChg chg="del mod">
          <ac:chgData name="Pierre-Paul Lemyre" userId="daed803a-ef7a-4b91-b73a-191cfaec963e" providerId="ADAL" clId="{3591A59B-5336-4FD9-BF0B-DE85DF7859DD}" dt="2024-06-13T19:28:09.460" v="263" actId="478"/>
          <ac:spMkLst>
            <pc:docMk/>
            <pc:sldMk cId="1619460656" sldId="341"/>
            <ac:spMk id="6" creationId="{0E66B817-E7BA-0EAF-DDE1-DD132F13BC6B}"/>
          </ac:spMkLst>
        </pc:spChg>
        <pc:spChg chg="add mod">
          <ac:chgData name="Pierre-Paul Lemyre" userId="daed803a-ef7a-4b91-b73a-191cfaec963e" providerId="ADAL" clId="{3591A59B-5336-4FD9-BF0B-DE85DF7859DD}" dt="2024-06-13T19:28:14.495" v="264"/>
          <ac:spMkLst>
            <pc:docMk/>
            <pc:sldMk cId="1619460656" sldId="341"/>
            <ac:spMk id="8" creationId="{347E943A-7608-3B78-061D-3264960D766F}"/>
          </ac:spMkLst>
        </pc:spChg>
        <pc:picChg chg="add del mod">
          <ac:chgData name="Pierre-Paul Lemyre" userId="daed803a-ef7a-4b91-b73a-191cfaec963e" providerId="ADAL" clId="{3591A59B-5336-4FD9-BF0B-DE85DF7859DD}" dt="2024-06-13T19:28:40.775" v="268" actId="478"/>
          <ac:picMkLst>
            <pc:docMk/>
            <pc:sldMk cId="1619460656" sldId="341"/>
            <ac:picMk id="9" creationId="{2E54BB60-31E8-B00D-61B0-EFC2470E42F8}"/>
          </ac:picMkLst>
        </pc:picChg>
        <pc:picChg chg="add mod">
          <ac:chgData name="Pierre-Paul Lemyre" userId="daed803a-ef7a-4b91-b73a-191cfaec963e" providerId="ADAL" clId="{3591A59B-5336-4FD9-BF0B-DE85DF7859DD}" dt="2024-06-13T19:56:33.341" v="275" actId="1076"/>
          <ac:picMkLst>
            <pc:docMk/>
            <pc:sldMk cId="1619460656" sldId="341"/>
            <ac:picMk id="11" creationId="{5DFEC490-60E4-5301-52B9-FFA4ACBBABEE}"/>
          </ac:picMkLst>
        </pc:picChg>
      </pc:sldChg>
      <pc:sldChg chg="modSp add">
        <pc:chgData name="Pierre-Paul Lemyre" userId="daed803a-ef7a-4b91-b73a-191cfaec963e" providerId="ADAL" clId="{3591A59B-5336-4FD9-BF0B-DE85DF7859DD}" dt="2024-06-13T20:00:32.718" v="295" actId="14826"/>
        <pc:sldMkLst>
          <pc:docMk/>
          <pc:sldMk cId="3486395437" sldId="341"/>
        </pc:sldMkLst>
        <pc:picChg chg="mod">
          <ac:chgData name="Pierre-Paul Lemyre" userId="daed803a-ef7a-4b91-b73a-191cfaec963e" providerId="ADAL" clId="{3591A59B-5336-4FD9-BF0B-DE85DF7859DD}" dt="2024-06-13T20:00:32.718" v="295" actId="14826"/>
          <ac:picMkLst>
            <pc:docMk/>
            <pc:sldMk cId="3486395437" sldId="341"/>
            <ac:picMk id="5" creationId="{DB4D09D7-3CFB-7FD4-AEE4-F45457986BA0}"/>
          </ac:picMkLst>
        </pc:picChg>
      </pc:sldChg>
      <pc:sldChg chg="modSp add ord">
        <pc:chgData name="Pierre-Paul Lemyre" userId="daed803a-ef7a-4b91-b73a-191cfaec963e" providerId="ADAL" clId="{3591A59B-5336-4FD9-BF0B-DE85DF7859DD}" dt="2024-06-13T20:00:57.338" v="299"/>
        <pc:sldMkLst>
          <pc:docMk/>
          <pc:sldMk cId="4286412583" sldId="342"/>
        </pc:sldMkLst>
        <pc:picChg chg="mod">
          <ac:chgData name="Pierre-Paul Lemyre" userId="daed803a-ef7a-4b91-b73a-191cfaec963e" providerId="ADAL" clId="{3591A59B-5336-4FD9-BF0B-DE85DF7859DD}" dt="2024-06-13T20:00:53.851" v="297" actId="14826"/>
          <ac:picMkLst>
            <pc:docMk/>
            <pc:sldMk cId="4286412583" sldId="342"/>
            <ac:picMk id="5" creationId="{DB4D09D7-3CFB-7FD4-AEE4-F45457986BA0}"/>
          </ac:picMkLst>
        </pc:picChg>
      </pc:sldChg>
      <pc:sldChg chg="modSp add">
        <pc:chgData name="Pierre-Paul Lemyre" userId="daed803a-ef7a-4b91-b73a-191cfaec963e" providerId="ADAL" clId="{3591A59B-5336-4FD9-BF0B-DE85DF7859DD}" dt="2024-06-13T20:01:23.320" v="301" actId="14826"/>
        <pc:sldMkLst>
          <pc:docMk/>
          <pc:sldMk cId="2231268733" sldId="343"/>
        </pc:sldMkLst>
        <pc:picChg chg="mod">
          <ac:chgData name="Pierre-Paul Lemyre" userId="daed803a-ef7a-4b91-b73a-191cfaec963e" providerId="ADAL" clId="{3591A59B-5336-4FD9-BF0B-DE85DF7859DD}" dt="2024-06-13T20:01:23.320" v="301" actId="14826"/>
          <ac:picMkLst>
            <pc:docMk/>
            <pc:sldMk cId="2231268733" sldId="343"/>
            <ac:picMk id="5" creationId="{DB4D09D7-3CFB-7FD4-AEE4-F45457986BA0}"/>
          </ac:picMkLst>
        </pc:picChg>
      </pc:sldChg>
      <pc:sldChg chg="modSp add">
        <pc:chgData name="Pierre-Paul Lemyre" userId="daed803a-ef7a-4b91-b73a-191cfaec963e" providerId="ADAL" clId="{3591A59B-5336-4FD9-BF0B-DE85DF7859DD}" dt="2024-06-13T20:01:41.831" v="303" actId="14826"/>
        <pc:sldMkLst>
          <pc:docMk/>
          <pc:sldMk cId="3127051128" sldId="344"/>
        </pc:sldMkLst>
        <pc:picChg chg="mod">
          <ac:chgData name="Pierre-Paul Lemyre" userId="daed803a-ef7a-4b91-b73a-191cfaec963e" providerId="ADAL" clId="{3591A59B-5336-4FD9-BF0B-DE85DF7859DD}" dt="2024-06-13T20:01:41.831" v="303" actId="14826"/>
          <ac:picMkLst>
            <pc:docMk/>
            <pc:sldMk cId="3127051128" sldId="344"/>
            <ac:picMk id="5" creationId="{DB4D09D7-3CFB-7FD4-AEE4-F45457986BA0}"/>
          </ac:picMkLst>
        </pc:picChg>
      </pc:sldChg>
      <pc:sldChg chg="modSp add">
        <pc:chgData name="Pierre-Paul Lemyre" userId="daed803a-ef7a-4b91-b73a-191cfaec963e" providerId="ADAL" clId="{3591A59B-5336-4FD9-BF0B-DE85DF7859DD}" dt="2024-06-13T20:02:01.280" v="305" actId="14826"/>
        <pc:sldMkLst>
          <pc:docMk/>
          <pc:sldMk cId="4269730567" sldId="345"/>
        </pc:sldMkLst>
        <pc:picChg chg="mod">
          <ac:chgData name="Pierre-Paul Lemyre" userId="daed803a-ef7a-4b91-b73a-191cfaec963e" providerId="ADAL" clId="{3591A59B-5336-4FD9-BF0B-DE85DF7859DD}" dt="2024-06-13T20:02:01.280" v="305" actId="14826"/>
          <ac:picMkLst>
            <pc:docMk/>
            <pc:sldMk cId="4269730567" sldId="345"/>
            <ac:picMk id="5" creationId="{DB4D09D7-3CFB-7FD4-AEE4-F45457986BA0}"/>
          </ac:picMkLst>
        </pc:picChg>
      </pc:sldChg>
      <pc:sldChg chg="modSp add">
        <pc:chgData name="Pierre-Paul Lemyre" userId="daed803a-ef7a-4b91-b73a-191cfaec963e" providerId="ADAL" clId="{3591A59B-5336-4FD9-BF0B-DE85DF7859DD}" dt="2024-06-13T20:02:17.977" v="307" actId="14826"/>
        <pc:sldMkLst>
          <pc:docMk/>
          <pc:sldMk cId="3472038085" sldId="346"/>
        </pc:sldMkLst>
        <pc:picChg chg="mod">
          <ac:chgData name="Pierre-Paul Lemyre" userId="daed803a-ef7a-4b91-b73a-191cfaec963e" providerId="ADAL" clId="{3591A59B-5336-4FD9-BF0B-DE85DF7859DD}" dt="2024-06-13T20:02:17.977" v="307" actId="14826"/>
          <ac:picMkLst>
            <pc:docMk/>
            <pc:sldMk cId="3472038085" sldId="346"/>
            <ac:picMk id="5" creationId="{DB4D09D7-3CFB-7FD4-AEE4-F45457986BA0}"/>
          </ac:picMkLst>
        </pc:picChg>
      </pc:sldChg>
      <pc:sldChg chg="modSp add mod">
        <pc:chgData name="Pierre-Paul Lemyre" userId="daed803a-ef7a-4b91-b73a-191cfaec963e" providerId="ADAL" clId="{3591A59B-5336-4FD9-BF0B-DE85DF7859DD}" dt="2024-06-14T13:35:04.523" v="688" actId="14"/>
        <pc:sldMkLst>
          <pc:docMk/>
          <pc:sldMk cId="2541879843" sldId="347"/>
        </pc:sldMkLst>
        <pc:spChg chg="mod">
          <ac:chgData name="Pierre-Paul Lemyre" userId="daed803a-ef7a-4b91-b73a-191cfaec963e" providerId="ADAL" clId="{3591A59B-5336-4FD9-BF0B-DE85DF7859DD}" dt="2024-06-14T13:31:47.217" v="637" actId="20577"/>
          <ac:spMkLst>
            <pc:docMk/>
            <pc:sldMk cId="2541879843" sldId="347"/>
            <ac:spMk id="2" creationId="{AA8678DF-0E8E-F7CD-8C92-CEDE70D75225}"/>
          </ac:spMkLst>
        </pc:spChg>
        <pc:spChg chg="mod">
          <ac:chgData name="Pierre-Paul Lemyre" userId="daed803a-ef7a-4b91-b73a-191cfaec963e" providerId="ADAL" clId="{3591A59B-5336-4FD9-BF0B-DE85DF7859DD}" dt="2024-06-14T13:35:04.523" v="688" actId="14"/>
          <ac:spMkLst>
            <pc:docMk/>
            <pc:sldMk cId="2541879843" sldId="347"/>
            <ac:spMk id="3" creationId="{01243C0C-3BC5-CC3C-1AA8-E89A753FE2AA}"/>
          </ac:spMkLst>
        </pc:spChg>
      </pc:sldChg>
      <pc:sldChg chg="addSp delSp modSp add mod">
        <pc:chgData name="Pierre-Paul Lemyre" userId="daed803a-ef7a-4b91-b73a-191cfaec963e" providerId="ADAL" clId="{3591A59B-5336-4FD9-BF0B-DE85DF7859DD}" dt="2024-06-18T14:01:31.193" v="730" actId="1038"/>
        <pc:sldMkLst>
          <pc:docMk/>
          <pc:sldMk cId="2991618755" sldId="348"/>
        </pc:sldMkLst>
        <pc:picChg chg="add mod">
          <ac:chgData name="Pierre-Paul Lemyre" userId="daed803a-ef7a-4b91-b73a-191cfaec963e" providerId="ADAL" clId="{3591A59B-5336-4FD9-BF0B-DE85DF7859DD}" dt="2024-06-18T14:01:31.193" v="730" actId="1038"/>
          <ac:picMkLst>
            <pc:docMk/>
            <pc:sldMk cId="2991618755" sldId="348"/>
            <ac:picMk id="3" creationId="{F6E0FB9D-BB4A-330A-0985-B55F2A5E1D44}"/>
          </ac:picMkLst>
        </pc:picChg>
        <pc:picChg chg="del">
          <ac:chgData name="Pierre-Paul Lemyre" userId="daed803a-ef7a-4b91-b73a-191cfaec963e" providerId="ADAL" clId="{3591A59B-5336-4FD9-BF0B-DE85DF7859DD}" dt="2024-06-18T14:01:09.770" v="724" actId="478"/>
          <ac:picMkLst>
            <pc:docMk/>
            <pc:sldMk cId="2991618755" sldId="348"/>
            <ac:picMk id="4" creationId="{4C95A671-EAF7-B81E-42C4-68BA9CF76A49}"/>
          </ac:picMkLst>
        </pc:picChg>
      </pc:sldChg>
      <pc:sldChg chg="modSp add mod">
        <pc:chgData name="Pierre-Paul Lemyre" userId="daed803a-ef7a-4b91-b73a-191cfaec963e" providerId="ADAL" clId="{3591A59B-5336-4FD9-BF0B-DE85DF7859DD}" dt="2024-06-18T18:17:16.510" v="761" actId="20577"/>
        <pc:sldMkLst>
          <pc:docMk/>
          <pc:sldMk cId="382982248" sldId="349"/>
        </pc:sldMkLst>
        <pc:spChg chg="mod">
          <ac:chgData name="Pierre-Paul Lemyre" userId="daed803a-ef7a-4b91-b73a-191cfaec963e" providerId="ADAL" clId="{3591A59B-5336-4FD9-BF0B-DE85DF7859DD}" dt="2024-06-18T18:17:16.510" v="761" actId="20577"/>
          <ac:spMkLst>
            <pc:docMk/>
            <pc:sldMk cId="382982248" sldId="349"/>
            <ac:spMk id="2" creationId="{00000000-0000-0000-0000-000000000000}"/>
          </ac:spMkLst>
        </pc:spChg>
        <pc:spChg chg="mod">
          <ac:chgData name="Pierre-Paul Lemyre" userId="daed803a-ef7a-4b91-b73a-191cfaec963e" providerId="ADAL" clId="{3591A59B-5336-4FD9-BF0B-DE85DF7859DD}" dt="2024-06-18T18:17:09.315" v="747" actId="20577"/>
          <ac:spMkLst>
            <pc:docMk/>
            <pc:sldMk cId="382982248" sldId="349"/>
            <ac:spMk id="3" creationId="{00000000-0000-0000-0000-000000000000}"/>
          </ac:spMkLst>
        </pc:spChg>
      </pc:sldChg>
      <pc:sldChg chg="addSp delSp modSp add del mod">
        <pc:chgData name="Pierre-Paul Lemyre" userId="daed803a-ef7a-4b91-b73a-191cfaec963e" providerId="ADAL" clId="{3591A59B-5336-4FD9-BF0B-DE85DF7859DD}" dt="2024-06-18T19:33:45.565" v="1626" actId="2696"/>
        <pc:sldMkLst>
          <pc:docMk/>
          <pc:sldMk cId="3033664284" sldId="350"/>
        </pc:sldMkLst>
        <pc:spChg chg="mod">
          <ac:chgData name="Pierre-Paul Lemyre" userId="daed803a-ef7a-4b91-b73a-191cfaec963e" providerId="ADAL" clId="{3591A59B-5336-4FD9-BF0B-DE85DF7859DD}" dt="2024-06-18T18:22:46.973" v="872" actId="20577"/>
          <ac:spMkLst>
            <pc:docMk/>
            <pc:sldMk cId="3033664284" sldId="350"/>
            <ac:spMk id="2" creationId="{88E3CA3A-CA2D-C91C-E8A8-7249E5E0A4C9}"/>
          </ac:spMkLst>
        </pc:spChg>
        <pc:spChg chg="mod">
          <ac:chgData name="Pierre-Paul Lemyre" userId="daed803a-ef7a-4b91-b73a-191cfaec963e" providerId="ADAL" clId="{3591A59B-5336-4FD9-BF0B-DE85DF7859DD}" dt="2024-06-18T18:20:43.499" v="783" actId="20577"/>
          <ac:spMkLst>
            <pc:docMk/>
            <pc:sldMk cId="3033664284" sldId="350"/>
            <ac:spMk id="3" creationId="{5C4F8CA5-19EA-78D6-AA97-E43458E31131}"/>
          </ac:spMkLst>
        </pc:spChg>
        <pc:spChg chg="add mod">
          <ac:chgData name="Pierre-Paul Lemyre" userId="daed803a-ef7a-4b91-b73a-191cfaec963e" providerId="ADAL" clId="{3591A59B-5336-4FD9-BF0B-DE85DF7859DD}" dt="2024-06-18T19:20:24.575" v="893" actId="20577"/>
          <ac:spMkLst>
            <pc:docMk/>
            <pc:sldMk cId="3033664284" sldId="350"/>
            <ac:spMk id="6" creationId="{ED61246B-68FC-913B-AA61-09607172B9D1}"/>
          </ac:spMkLst>
        </pc:spChg>
        <pc:picChg chg="del mod">
          <ac:chgData name="Pierre-Paul Lemyre" userId="daed803a-ef7a-4b91-b73a-191cfaec963e" providerId="ADAL" clId="{3591A59B-5336-4FD9-BF0B-DE85DF7859DD}" dt="2024-06-18T18:21:55.823" v="785" actId="478"/>
          <ac:picMkLst>
            <pc:docMk/>
            <pc:sldMk cId="3033664284" sldId="350"/>
            <ac:picMk id="4" creationId="{F67E87D6-2EC2-254F-0B3E-9472C15BBEAE}"/>
          </ac:picMkLst>
        </pc:picChg>
        <pc:picChg chg="add mod">
          <ac:chgData name="Pierre-Paul Lemyre" userId="daed803a-ef7a-4b91-b73a-191cfaec963e" providerId="ADAL" clId="{3591A59B-5336-4FD9-BF0B-DE85DF7859DD}" dt="2024-06-18T18:20:22.833" v="765"/>
          <ac:picMkLst>
            <pc:docMk/>
            <pc:sldMk cId="3033664284" sldId="350"/>
            <ac:picMk id="5" creationId="{9E3C0414-ADB0-1306-17FD-B3C22FD995FB}"/>
          </ac:picMkLst>
        </pc:picChg>
      </pc:sldChg>
      <pc:sldChg chg="add del">
        <pc:chgData name="Pierre-Paul Lemyre" userId="daed803a-ef7a-4b91-b73a-191cfaec963e" providerId="ADAL" clId="{3591A59B-5336-4FD9-BF0B-DE85DF7859DD}" dt="2024-06-18T18:20:10.465" v="763"/>
        <pc:sldMkLst>
          <pc:docMk/>
          <pc:sldMk cId="3625239163" sldId="350"/>
        </pc:sldMkLst>
      </pc:sldChg>
      <pc:sldChg chg="modSp add mod">
        <pc:chgData name="Pierre-Paul Lemyre" userId="daed803a-ef7a-4b91-b73a-191cfaec963e" providerId="ADAL" clId="{3591A59B-5336-4FD9-BF0B-DE85DF7859DD}" dt="2024-06-18T19:54:34.695" v="2178" actId="20577"/>
        <pc:sldMkLst>
          <pc:docMk/>
          <pc:sldMk cId="3646172788" sldId="351"/>
        </pc:sldMkLst>
        <pc:spChg chg="mod">
          <ac:chgData name="Pierre-Paul Lemyre" userId="daed803a-ef7a-4b91-b73a-191cfaec963e" providerId="ADAL" clId="{3591A59B-5336-4FD9-BF0B-DE85DF7859DD}" dt="2024-06-18T19:26:36.147" v="1054" actId="20577"/>
          <ac:spMkLst>
            <pc:docMk/>
            <pc:sldMk cId="3646172788" sldId="351"/>
            <ac:spMk id="2" creationId="{88E3CA3A-CA2D-C91C-E8A8-7249E5E0A4C9}"/>
          </ac:spMkLst>
        </pc:spChg>
        <pc:spChg chg="mod">
          <ac:chgData name="Pierre-Paul Lemyre" userId="daed803a-ef7a-4b91-b73a-191cfaec963e" providerId="ADAL" clId="{3591A59B-5336-4FD9-BF0B-DE85DF7859DD}" dt="2024-06-18T19:54:34.695" v="2178" actId="20577"/>
          <ac:spMkLst>
            <pc:docMk/>
            <pc:sldMk cId="3646172788" sldId="351"/>
            <ac:spMk id="3" creationId="{5C4F8CA5-19EA-78D6-AA97-E43458E31131}"/>
          </ac:spMkLst>
        </pc:spChg>
      </pc:sldChg>
      <pc:sldChg chg="modSp add mod">
        <pc:chgData name="Pierre-Paul Lemyre" userId="daed803a-ef7a-4b91-b73a-191cfaec963e" providerId="ADAL" clId="{3591A59B-5336-4FD9-BF0B-DE85DF7859DD}" dt="2024-06-18T19:56:41.878" v="2205" actId="20577"/>
        <pc:sldMkLst>
          <pc:docMk/>
          <pc:sldMk cId="602730372" sldId="352"/>
        </pc:sldMkLst>
        <pc:spChg chg="mod">
          <ac:chgData name="Pierre-Paul Lemyre" userId="daed803a-ef7a-4b91-b73a-191cfaec963e" providerId="ADAL" clId="{3591A59B-5336-4FD9-BF0B-DE85DF7859DD}" dt="2024-06-18T19:51:45.142" v="2158" actId="20577"/>
          <ac:spMkLst>
            <pc:docMk/>
            <pc:sldMk cId="602730372" sldId="352"/>
            <ac:spMk id="2" creationId="{88E3CA3A-CA2D-C91C-E8A8-7249E5E0A4C9}"/>
          </ac:spMkLst>
        </pc:spChg>
        <pc:spChg chg="mod">
          <ac:chgData name="Pierre-Paul Lemyre" userId="daed803a-ef7a-4b91-b73a-191cfaec963e" providerId="ADAL" clId="{3591A59B-5336-4FD9-BF0B-DE85DF7859DD}" dt="2024-06-18T19:56:41.878" v="2205" actId="20577"/>
          <ac:spMkLst>
            <pc:docMk/>
            <pc:sldMk cId="602730372" sldId="352"/>
            <ac:spMk id="3" creationId="{5C4F8CA5-19EA-78D6-AA97-E43458E31131}"/>
          </ac:spMkLst>
        </pc:spChg>
      </pc:sldChg>
    </pc:docChg>
  </pc:docChgLst>
  <pc:docChgLst>
    <pc:chgData name="Pierre-Paul Lemyre" userId="daed803a-ef7a-4b91-b73a-191cfaec963e" providerId="ADAL" clId="{322B2007-339D-4670-9841-97C7A739ABBB}"/>
    <pc:docChg chg="undo redo custSel addSld delSld modSld">
      <pc:chgData name="Pierre-Paul Lemyre" userId="daed803a-ef7a-4b91-b73a-191cfaec963e" providerId="ADAL" clId="{322B2007-339D-4670-9841-97C7A739ABBB}" dt="2024-07-31T16:52:30.050" v="468" actId="20577"/>
      <pc:docMkLst>
        <pc:docMk/>
      </pc:docMkLst>
      <pc:sldChg chg="modSp mod">
        <pc:chgData name="Pierre-Paul Lemyre" userId="daed803a-ef7a-4b91-b73a-191cfaec963e" providerId="ADAL" clId="{322B2007-339D-4670-9841-97C7A739ABBB}" dt="2024-07-31T16:15:29.892" v="35" actId="20577"/>
        <pc:sldMkLst>
          <pc:docMk/>
          <pc:sldMk cId="2841114982" sldId="257"/>
        </pc:sldMkLst>
        <pc:spChg chg="mod">
          <ac:chgData name="Pierre-Paul Lemyre" userId="daed803a-ef7a-4b91-b73a-191cfaec963e" providerId="ADAL" clId="{322B2007-339D-4670-9841-97C7A739ABBB}" dt="2024-07-31T16:15:29.892" v="35" actId="20577"/>
          <ac:spMkLst>
            <pc:docMk/>
            <pc:sldMk cId="2841114982" sldId="257"/>
            <ac:spMk id="2" creationId="{00000000-0000-0000-0000-000000000000}"/>
          </ac:spMkLst>
        </pc:spChg>
      </pc:sldChg>
      <pc:sldChg chg="modSp mod">
        <pc:chgData name="Pierre-Paul Lemyre" userId="daed803a-ef7a-4b91-b73a-191cfaec963e" providerId="ADAL" clId="{322B2007-339D-4670-9841-97C7A739ABBB}" dt="2024-07-31T16:17:09.373" v="44"/>
        <pc:sldMkLst>
          <pc:docMk/>
          <pc:sldMk cId="732112851" sldId="310"/>
        </pc:sldMkLst>
        <pc:spChg chg="mod">
          <ac:chgData name="Pierre-Paul Lemyre" userId="daed803a-ef7a-4b91-b73a-191cfaec963e" providerId="ADAL" clId="{322B2007-339D-4670-9841-97C7A739ABBB}" dt="2024-07-31T16:17:09.373" v="44"/>
          <ac:spMkLst>
            <pc:docMk/>
            <pc:sldMk cId="732112851" sldId="310"/>
            <ac:spMk id="8" creationId="{998E7700-A305-528A-9B16-BDE388E181D9}"/>
          </ac:spMkLst>
        </pc:spChg>
      </pc:sldChg>
      <pc:sldChg chg="modSp mod">
        <pc:chgData name="Pierre-Paul Lemyre" userId="daed803a-ef7a-4b91-b73a-191cfaec963e" providerId="ADAL" clId="{322B2007-339D-4670-9841-97C7A739ABBB}" dt="2024-07-31T16:16:54.900" v="40"/>
        <pc:sldMkLst>
          <pc:docMk/>
          <pc:sldMk cId="2314284070" sldId="311"/>
        </pc:sldMkLst>
        <pc:spChg chg="mod">
          <ac:chgData name="Pierre-Paul Lemyre" userId="daed803a-ef7a-4b91-b73a-191cfaec963e" providerId="ADAL" clId="{322B2007-339D-4670-9841-97C7A739ABBB}" dt="2024-07-31T16:16:54.900" v="40"/>
          <ac:spMkLst>
            <pc:docMk/>
            <pc:sldMk cId="2314284070" sldId="311"/>
            <ac:spMk id="6" creationId="{BC347466-103A-3F3D-FC34-1CF5E427AE65}"/>
          </ac:spMkLst>
        </pc:spChg>
      </pc:sldChg>
      <pc:sldChg chg="modSp mod">
        <pc:chgData name="Pierre-Paul Lemyre" userId="daed803a-ef7a-4b91-b73a-191cfaec963e" providerId="ADAL" clId="{322B2007-339D-4670-9841-97C7A739ABBB}" dt="2024-07-31T16:17:12.744" v="45"/>
        <pc:sldMkLst>
          <pc:docMk/>
          <pc:sldMk cId="2296878085" sldId="329"/>
        </pc:sldMkLst>
        <pc:spChg chg="mod">
          <ac:chgData name="Pierre-Paul Lemyre" userId="daed803a-ef7a-4b91-b73a-191cfaec963e" providerId="ADAL" clId="{322B2007-339D-4670-9841-97C7A739ABBB}" dt="2024-07-31T16:17:12.744" v="45"/>
          <ac:spMkLst>
            <pc:docMk/>
            <pc:sldMk cId="2296878085" sldId="329"/>
            <ac:spMk id="8" creationId="{C57BB04C-A908-7F14-94B6-267DDBD77CA9}"/>
          </ac:spMkLst>
        </pc:spChg>
      </pc:sldChg>
      <pc:sldChg chg="modSp mod">
        <pc:chgData name="Pierre-Paul Lemyre" userId="daed803a-ef7a-4b91-b73a-191cfaec963e" providerId="ADAL" clId="{322B2007-339D-4670-9841-97C7A739ABBB}" dt="2024-07-31T16:17:15.215" v="46"/>
        <pc:sldMkLst>
          <pc:docMk/>
          <pc:sldMk cId="4287206196" sldId="330"/>
        </pc:sldMkLst>
        <pc:spChg chg="mod">
          <ac:chgData name="Pierre-Paul Lemyre" userId="daed803a-ef7a-4b91-b73a-191cfaec963e" providerId="ADAL" clId="{322B2007-339D-4670-9841-97C7A739ABBB}" dt="2024-07-31T16:17:15.215" v="46"/>
          <ac:spMkLst>
            <pc:docMk/>
            <pc:sldMk cId="4287206196" sldId="330"/>
            <ac:spMk id="6" creationId="{14426DB0-7339-3E02-8DAA-D77996F10F61}"/>
          </ac:spMkLst>
        </pc:spChg>
      </pc:sldChg>
      <pc:sldChg chg="modSp mod">
        <pc:chgData name="Pierre-Paul Lemyre" userId="daed803a-ef7a-4b91-b73a-191cfaec963e" providerId="ADAL" clId="{322B2007-339D-4670-9841-97C7A739ABBB}" dt="2024-07-31T16:17:22.267" v="48"/>
        <pc:sldMkLst>
          <pc:docMk/>
          <pc:sldMk cId="3652685314" sldId="331"/>
        </pc:sldMkLst>
        <pc:spChg chg="mod">
          <ac:chgData name="Pierre-Paul Lemyre" userId="daed803a-ef7a-4b91-b73a-191cfaec963e" providerId="ADAL" clId="{322B2007-339D-4670-9841-97C7A739ABBB}" dt="2024-07-31T16:17:22.267" v="48"/>
          <ac:spMkLst>
            <pc:docMk/>
            <pc:sldMk cId="3652685314" sldId="331"/>
            <ac:spMk id="6" creationId="{C69C4CD8-5B83-39D1-8106-BA4DAE9A298C}"/>
          </ac:spMkLst>
        </pc:spChg>
      </pc:sldChg>
      <pc:sldChg chg="modSp mod">
        <pc:chgData name="Pierre-Paul Lemyre" userId="daed803a-ef7a-4b91-b73a-191cfaec963e" providerId="ADAL" clId="{322B2007-339D-4670-9841-97C7A739ABBB}" dt="2024-07-31T16:17:25.958" v="49"/>
        <pc:sldMkLst>
          <pc:docMk/>
          <pc:sldMk cId="1852929661" sldId="332"/>
        </pc:sldMkLst>
        <pc:spChg chg="mod">
          <ac:chgData name="Pierre-Paul Lemyre" userId="daed803a-ef7a-4b91-b73a-191cfaec963e" providerId="ADAL" clId="{322B2007-339D-4670-9841-97C7A739ABBB}" dt="2024-07-31T16:17:25.958" v="49"/>
          <ac:spMkLst>
            <pc:docMk/>
            <pc:sldMk cId="1852929661" sldId="332"/>
            <ac:spMk id="8" creationId="{14E47E02-8A16-E1D7-E532-1799B08BAB57}"/>
          </ac:spMkLst>
        </pc:spChg>
      </pc:sldChg>
      <pc:sldChg chg="modSp mod">
        <pc:chgData name="Pierre-Paul Lemyre" userId="daed803a-ef7a-4b91-b73a-191cfaec963e" providerId="ADAL" clId="{322B2007-339D-4670-9841-97C7A739ABBB}" dt="2024-07-31T16:17:32.820" v="52"/>
        <pc:sldMkLst>
          <pc:docMk/>
          <pc:sldMk cId="1962062707" sldId="334"/>
        </pc:sldMkLst>
        <pc:spChg chg="mod">
          <ac:chgData name="Pierre-Paul Lemyre" userId="daed803a-ef7a-4b91-b73a-191cfaec963e" providerId="ADAL" clId="{322B2007-339D-4670-9841-97C7A739ABBB}" dt="2024-07-31T16:17:32.820" v="52"/>
          <ac:spMkLst>
            <pc:docMk/>
            <pc:sldMk cId="1962062707" sldId="334"/>
            <ac:spMk id="6" creationId="{035A5B83-9F83-68C8-BC96-C6A0D82D9DFF}"/>
          </ac:spMkLst>
        </pc:spChg>
      </pc:sldChg>
      <pc:sldChg chg="modSp add del mod">
        <pc:chgData name="Pierre-Paul Lemyre" userId="daed803a-ef7a-4b91-b73a-191cfaec963e" providerId="ADAL" clId="{322B2007-339D-4670-9841-97C7A739ABBB}" dt="2024-07-31T16:33:53.807" v="90" actId="47"/>
        <pc:sldMkLst>
          <pc:docMk/>
          <pc:sldMk cId="4119969445" sldId="336"/>
        </pc:sldMkLst>
        <pc:spChg chg="mod">
          <ac:chgData name="Pierre-Paul Lemyre" userId="daed803a-ef7a-4b91-b73a-191cfaec963e" providerId="ADAL" clId="{322B2007-339D-4670-9841-97C7A739ABBB}" dt="2024-07-31T16:33:09.423" v="89"/>
          <ac:spMkLst>
            <pc:docMk/>
            <pc:sldMk cId="4119969445" sldId="336"/>
            <ac:spMk id="8" creationId="{30DC8508-2997-1A18-FA2A-C245A9A358A1}"/>
          </ac:spMkLst>
        </pc:spChg>
      </pc:sldChg>
      <pc:sldChg chg="modSp mod">
        <pc:chgData name="Pierre-Paul Lemyre" userId="daed803a-ef7a-4b91-b73a-191cfaec963e" providerId="ADAL" clId="{322B2007-339D-4670-9841-97C7A739ABBB}" dt="2024-07-31T16:16:49.239" v="39"/>
        <pc:sldMkLst>
          <pc:docMk/>
          <pc:sldMk cId="2878291422" sldId="337"/>
        </pc:sldMkLst>
        <pc:spChg chg="mod">
          <ac:chgData name="Pierre-Paul Lemyre" userId="daed803a-ef7a-4b91-b73a-191cfaec963e" providerId="ADAL" clId="{322B2007-339D-4670-9841-97C7A739ABBB}" dt="2024-07-31T16:16:49.239" v="39"/>
          <ac:spMkLst>
            <pc:docMk/>
            <pc:sldMk cId="2878291422" sldId="337"/>
            <ac:spMk id="6" creationId="{BC347466-103A-3F3D-FC34-1CF5E427AE65}"/>
          </ac:spMkLst>
        </pc:spChg>
      </pc:sldChg>
      <pc:sldChg chg="modSp mod">
        <pc:chgData name="Pierre-Paul Lemyre" userId="daed803a-ef7a-4b91-b73a-191cfaec963e" providerId="ADAL" clId="{322B2007-339D-4670-9841-97C7A739ABBB}" dt="2024-07-31T16:27:33.778" v="71" actId="1076"/>
        <pc:sldMkLst>
          <pc:docMk/>
          <pc:sldMk cId="444685904" sldId="338"/>
        </pc:sldMkLst>
        <pc:spChg chg="mod">
          <ac:chgData name="Pierre-Paul Lemyre" userId="daed803a-ef7a-4b91-b73a-191cfaec963e" providerId="ADAL" clId="{322B2007-339D-4670-9841-97C7A739ABBB}" dt="2024-07-31T16:17:04.652" v="43"/>
          <ac:spMkLst>
            <pc:docMk/>
            <pc:sldMk cId="444685904" sldId="338"/>
            <ac:spMk id="6" creationId="{BC347466-103A-3F3D-FC34-1CF5E427AE65}"/>
          </ac:spMkLst>
        </pc:spChg>
        <pc:picChg chg="mod">
          <ac:chgData name="Pierre-Paul Lemyre" userId="daed803a-ef7a-4b91-b73a-191cfaec963e" providerId="ADAL" clId="{322B2007-339D-4670-9841-97C7A739ABBB}" dt="2024-07-31T16:27:33.778" v="71" actId="1076"/>
          <ac:picMkLst>
            <pc:docMk/>
            <pc:sldMk cId="444685904" sldId="338"/>
            <ac:picMk id="4" creationId="{26A48255-F4A9-FD75-6DB0-BA162598798C}"/>
          </ac:picMkLst>
        </pc:picChg>
      </pc:sldChg>
      <pc:sldChg chg="addSp delSp modSp mod">
        <pc:chgData name="Pierre-Paul Lemyre" userId="daed803a-ef7a-4b91-b73a-191cfaec963e" providerId="ADAL" clId="{322B2007-339D-4670-9841-97C7A739ABBB}" dt="2024-07-31T16:27:15.129" v="69" actId="1036"/>
        <pc:sldMkLst>
          <pc:docMk/>
          <pc:sldMk cId="4294014747" sldId="339"/>
        </pc:sldMkLst>
        <pc:spChg chg="mod">
          <ac:chgData name="Pierre-Paul Lemyre" userId="daed803a-ef7a-4b91-b73a-191cfaec963e" providerId="ADAL" clId="{322B2007-339D-4670-9841-97C7A739ABBB}" dt="2024-07-31T16:17:01.957" v="42"/>
          <ac:spMkLst>
            <pc:docMk/>
            <pc:sldMk cId="4294014747" sldId="339"/>
            <ac:spMk id="6" creationId="{BC347466-103A-3F3D-FC34-1CF5E427AE65}"/>
          </ac:spMkLst>
        </pc:spChg>
        <pc:picChg chg="add mod">
          <ac:chgData name="Pierre-Paul Lemyre" userId="daed803a-ef7a-4b91-b73a-191cfaec963e" providerId="ADAL" clId="{322B2007-339D-4670-9841-97C7A739ABBB}" dt="2024-07-31T16:27:15.129" v="69" actId="1036"/>
          <ac:picMkLst>
            <pc:docMk/>
            <pc:sldMk cId="4294014747" sldId="339"/>
            <ac:picMk id="3" creationId="{278683C2-0D2D-C67D-8EE8-34FB3F67DE48}"/>
          </ac:picMkLst>
        </pc:picChg>
        <pc:picChg chg="del">
          <ac:chgData name="Pierre-Paul Lemyre" userId="daed803a-ef7a-4b91-b73a-191cfaec963e" providerId="ADAL" clId="{322B2007-339D-4670-9841-97C7A739ABBB}" dt="2024-07-31T16:10:07.206" v="0" actId="478"/>
          <ac:picMkLst>
            <pc:docMk/>
            <pc:sldMk cId="4294014747" sldId="339"/>
            <ac:picMk id="4" creationId="{B81CB878-59A8-F4E7-AB8E-8B403EE3EEE2}"/>
          </ac:picMkLst>
        </pc:picChg>
      </pc:sldChg>
      <pc:sldChg chg="modSp mod">
        <pc:chgData name="Pierre-Paul Lemyre" userId="daed803a-ef7a-4b91-b73a-191cfaec963e" providerId="ADAL" clId="{322B2007-339D-4670-9841-97C7A739ABBB}" dt="2024-07-31T16:17:18.174" v="47"/>
        <pc:sldMkLst>
          <pc:docMk/>
          <pc:sldMk cId="2991618755" sldId="348"/>
        </pc:sldMkLst>
        <pc:spChg chg="mod">
          <ac:chgData name="Pierre-Paul Lemyre" userId="daed803a-ef7a-4b91-b73a-191cfaec963e" providerId="ADAL" clId="{322B2007-339D-4670-9841-97C7A739ABBB}" dt="2024-07-31T16:17:18.174" v="47"/>
          <ac:spMkLst>
            <pc:docMk/>
            <pc:sldMk cId="2991618755" sldId="348"/>
            <ac:spMk id="6" creationId="{14426DB0-7339-3E02-8DAA-D77996F10F61}"/>
          </ac:spMkLst>
        </pc:spChg>
      </pc:sldChg>
      <pc:sldChg chg="add">
        <pc:chgData name="Pierre-Paul Lemyre" userId="daed803a-ef7a-4b91-b73a-191cfaec963e" providerId="ADAL" clId="{322B2007-339D-4670-9841-97C7A739ABBB}" dt="2024-07-31T16:32:12.936" v="74"/>
        <pc:sldMkLst>
          <pc:docMk/>
          <pc:sldMk cId="382982248" sldId="349"/>
        </pc:sldMkLst>
      </pc:sldChg>
      <pc:sldChg chg="modSp mod">
        <pc:chgData name="Pierre-Paul Lemyre" userId="daed803a-ef7a-4b91-b73a-191cfaec963e" providerId="ADAL" clId="{322B2007-339D-4670-9841-97C7A739ABBB}" dt="2024-07-31T16:17:39.757" v="54"/>
        <pc:sldMkLst>
          <pc:docMk/>
          <pc:sldMk cId="1475316281" sldId="350"/>
        </pc:sldMkLst>
        <pc:spChg chg="mod">
          <ac:chgData name="Pierre-Paul Lemyre" userId="daed803a-ef7a-4b91-b73a-191cfaec963e" providerId="ADAL" clId="{322B2007-339D-4670-9841-97C7A739ABBB}" dt="2024-07-31T16:17:39.757" v="54"/>
          <ac:spMkLst>
            <pc:docMk/>
            <pc:sldMk cId="1475316281" sldId="350"/>
            <ac:spMk id="6" creationId="{035A5B83-9F83-68C8-BC96-C6A0D82D9DFF}"/>
          </ac:spMkLst>
        </pc:spChg>
      </pc:sldChg>
      <pc:sldChg chg="modSp add mod">
        <pc:chgData name="Pierre-Paul Lemyre" userId="daed803a-ef7a-4b91-b73a-191cfaec963e" providerId="ADAL" clId="{322B2007-339D-4670-9841-97C7A739ABBB}" dt="2024-07-31T16:32:51.977" v="88" actId="20577"/>
        <pc:sldMkLst>
          <pc:docMk/>
          <pc:sldMk cId="602730372" sldId="352"/>
        </pc:sldMkLst>
        <pc:spChg chg="mod">
          <ac:chgData name="Pierre-Paul Lemyre" userId="daed803a-ef7a-4b91-b73a-191cfaec963e" providerId="ADAL" clId="{322B2007-339D-4670-9841-97C7A739ABBB}" dt="2024-07-31T16:32:51.977" v="88" actId="20577"/>
          <ac:spMkLst>
            <pc:docMk/>
            <pc:sldMk cId="602730372" sldId="352"/>
            <ac:spMk id="3" creationId="{5C4F8CA5-19EA-78D6-AA97-E43458E31131}"/>
          </ac:spMkLst>
        </pc:spChg>
        <pc:spChg chg="mod">
          <ac:chgData name="Pierre-Paul Lemyre" userId="daed803a-ef7a-4b91-b73a-191cfaec963e" providerId="ADAL" clId="{322B2007-339D-4670-9841-97C7A739ABBB}" dt="2024-07-31T16:32:33.026" v="76" actId="20577"/>
          <ac:spMkLst>
            <pc:docMk/>
            <pc:sldMk cId="602730372" sldId="352"/>
            <ac:spMk id="8" creationId="{30DC8508-2997-1A18-FA2A-C245A9A358A1}"/>
          </ac:spMkLst>
        </pc:spChg>
      </pc:sldChg>
      <pc:sldChg chg="modSp mod">
        <pc:chgData name="Pierre-Paul Lemyre" userId="daed803a-ef7a-4b91-b73a-191cfaec963e" providerId="ADAL" clId="{322B2007-339D-4670-9841-97C7A739ABBB}" dt="2024-07-31T16:17:54.267" v="60"/>
        <pc:sldMkLst>
          <pc:docMk/>
          <pc:sldMk cId="791402894" sldId="354"/>
        </pc:sldMkLst>
        <pc:spChg chg="mod">
          <ac:chgData name="Pierre-Paul Lemyre" userId="daed803a-ef7a-4b91-b73a-191cfaec963e" providerId="ADAL" clId="{322B2007-339D-4670-9841-97C7A739ABBB}" dt="2024-07-31T16:17:54.267" v="60"/>
          <ac:spMkLst>
            <pc:docMk/>
            <pc:sldMk cId="791402894" sldId="354"/>
            <ac:spMk id="6" creationId="{035A5B83-9F83-68C8-BC96-C6A0D82D9DFF}"/>
          </ac:spMkLst>
        </pc:spChg>
      </pc:sldChg>
      <pc:sldChg chg="modSp mod">
        <pc:chgData name="Pierre-Paul Lemyre" userId="daed803a-ef7a-4b91-b73a-191cfaec963e" providerId="ADAL" clId="{322B2007-339D-4670-9841-97C7A739ABBB}" dt="2024-07-31T16:27:47.286" v="73" actId="1076"/>
        <pc:sldMkLst>
          <pc:docMk/>
          <pc:sldMk cId="3709325536" sldId="359"/>
        </pc:sldMkLst>
        <pc:spChg chg="mod">
          <ac:chgData name="Pierre-Paul Lemyre" userId="daed803a-ef7a-4b91-b73a-191cfaec963e" providerId="ADAL" clId="{322B2007-339D-4670-9841-97C7A739ABBB}" dt="2024-07-31T16:16:57.707" v="41"/>
          <ac:spMkLst>
            <pc:docMk/>
            <pc:sldMk cId="3709325536" sldId="359"/>
            <ac:spMk id="6" creationId="{BC347466-103A-3F3D-FC34-1CF5E427AE65}"/>
          </ac:spMkLst>
        </pc:spChg>
        <pc:picChg chg="mod">
          <ac:chgData name="Pierre-Paul Lemyre" userId="daed803a-ef7a-4b91-b73a-191cfaec963e" providerId="ADAL" clId="{322B2007-339D-4670-9841-97C7A739ABBB}" dt="2024-07-31T16:27:47.286" v="73" actId="1076"/>
          <ac:picMkLst>
            <pc:docMk/>
            <pc:sldMk cId="3709325536" sldId="359"/>
            <ac:picMk id="3" creationId="{19C6C226-C66F-6B55-E11E-3B624EBE479B}"/>
          </ac:picMkLst>
        </pc:picChg>
      </pc:sldChg>
      <pc:sldChg chg="modSp mod">
        <pc:chgData name="Pierre-Paul Lemyre" userId="daed803a-ef7a-4b91-b73a-191cfaec963e" providerId="ADAL" clId="{322B2007-339D-4670-9841-97C7A739ABBB}" dt="2024-07-31T16:17:35.821" v="53"/>
        <pc:sldMkLst>
          <pc:docMk/>
          <pc:sldMk cId="3469677985" sldId="360"/>
        </pc:sldMkLst>
        <pc:spChg chg="mod">
          <ac:chgData name="Pierre-Paul Lemyre" userId="daed803a-ef7a-4b91-b73a-191cfaec963e" providerId="ADAL" clId="{322B2007-339D-4670-9841-97C7A739ABBB}" dt="2024-07-31T16:17:35.821" v="53"/>
          <ac:spMkLst>
            <pc:docMk/>
            <pc:sldMk cId="3469677985" sldId="360"/>
            <ac:spMk id="6" creationId="{035A5B83-9F83-68C8-BC96-C6A0D82D9DFF}"/>
          </ac:spMkLst>
        </pc:spChg>
      </pc:sldChg>
      <pc:sldChg chg="modSp mod">
        <pc:chgData name="Pierre-Paul Lemyre" userId="daed803a-ef7a-4b91-b73a-191cfaec963e" providerId="ADAL" clId="{322B2007-339D-4670-9841-97C7A739ABBB}" dt="2024-07-31T16:17:42.197" v="55"/>
        <pc:sldMkLst>
          <pc:docMk/>
          <pc:sldMk cId="2767139898" sldId="361"/>
        </pc:sldMkLst>
        <pc:spChg chg="mod">
          <ac:chgData name="Pierre-Paul Lemyre" userId="daed803a-ef7a-4b91-b73a-191cfaec963e" providerId="ADAL" clId="{322B2007-339D-4670-9841-97C7A739ABBB}" dt="2024-07-31T16:17:42.197" v="55"/>
          <ac:spMkLst>
            <pc:docMk/>
            <pc:sldMk cId="2767139898" sldId="361"/>
            <ac:spMk id="6" creationId="{035A5B83-9F83-68C8-BC96-C6A0D82D9DFF}"/>
          </ac:spMkLst>
        </pc:spChg>
      </pc:sldChg>
      <pc:sldChg chg="modSp mod">
        <pc:chgData name="Pierre-Paul Lemyre" userId="daed803a-ef7a-4b91-b73a-191cfaec963e" providerId="ADAL" clId="{322B2007-339D-4670-9841-97C7A739ABBB}" dt="2024-07-31T16:17:47.760" v="58"/>
        <pc:sldMkLst>
          <pc:docMk/>
          <pc:sldMk cId="3586315722" sldId="362"/>
        </pc:sldMkLst>
        <pc:spChg chg="mod">
          <ac:chgData name="Pierre-Paul Lemyre" userId="daed803a-ef7a-4b91-b73a-191cfaec963e" providerId="ADAL" clId="{322B2007-339D-4670-9841-97C7A739ABBB}" dt="2024-07-31T16:17:47.760" v="58"/>
          <ac:spMkLst>
            <pc:docMk/>
            <pc:sldMk cId="3586315722" sldId="362"/>
            <ac:spMk id="6" creationId="{035A5B83-9F83-68C8-BC96-C6A0D82D9DFF}"/>
          </ac:spMkLst>
        </pc:spChg>
        <pc:spChg chg="mod">
          <ac:chgData name="Pierre-Paul Lemyre" userId="daed803a-ef7a-4b91-b73a-191cfaec963e" providerId="ADAL" clId="{322B2007-339D-4670-9841-97C7A739ABBB}" dt="2024-07-31T16:17:45.658" v="57"/>
          <ac:spMkLst>
            <pc:docMk/>
            <pc:sldMk cId="3586315722" sldId="362"/>
            <ac:spMk id="7" creationId="{F363849E-B791-B150-1712-714D0FB48BA4}"/>
          </ac:spMkLst>
        </pc:spChg>
      </pc:sldChg>
      <pc:sldChg chg="modSp mod">
        <pc:chgData name="Pierre-Paul Lemyre" userId="daed803a-ef7a-4b91-b73a-191cfaec963e" providerId="ADAL" clId="{322B2007-339D-4670-9841-97C7A739ABBB}" dt="2024-07-31T16:17:51.785" v="59"/>
        <pc:sldMkLst>
          <pc:docMk/>
          <pc:sldMk cId="10436988" sldId="363"/>
        </pc:sldMkLst>
        <pc:spChg chg="mod">
          <ac:chgData name="Pierre-Paul Lemyre" userId="daed803a-ef7a-4b91-b73a-191cfaec963e" providerId="ADAL" clId="{322B2007-339D-4670-9841-97C7A739ABBB}" dt="2024-07-31T16:17:51.785" v="59"/>
          <ac:spMkLst>
            <pc:docMk/>
            <pc:sldMk cId="10436988" sldId="363"/>
            <ac:spMk id="6" creationId="{035A5B83-9F83-68C8-BC96-C6A0D82D9DFF}"/>
          </ac:spMkLst>
        </pc:spChg>
      </pc:sldChg>
      <pc:sldChg chg="del">
        <pc:chgData name="Pierre-Paul Lemyre" userId="daed803a-ef7a-4b91-b73a-191cfaec963e" providerId="ADAL" clId="{322B2007-339D-4670-9841-97C7A739ABBB}" dt="2024-07-31T16:16:21.160" v="36" actId="47"/>
        <pc:sldMkLst>
          <pc:docMk/>
          <pc:sldMk cId="1860311528" sldId="365"/>
        </pc:sldMkLst>
      </pc:sldChg>
      <pc:sldChg chg="addSp delSp modSp add mod">
        <pc:chgData name="Pierre-Paul Lemyre" userId="daed803a-ef7a-4b91-b73a-191cfaec963e" providerId="ADAL" clId="{322B2007-339D-4670-9841-97C7A739ABBB}" dt="2024-07-31T16:52:30.050" v="468" actId="20577"/>
        <pc:sldMkLst>
          <pc:docMk/>
          <pc:sldMk cId="3047798135" sldId="365"/>
        </pc:sldMkLst>
        <pc:spChg chg="mod">
          <ac:chgData name="Pierre-Paul Lemyre" userId="daed803a-ef7a-4b91-b73a-191cfaec963e" providerId="ADAL" clId="{322B2007-339D-4670-9841-97C7A739ABBB}" dt="2024-07-31T16:43:25.100" v="157" actId="20577"/>
          <ac:spMkLst>
            <pc:docMk/>
            <pc:sldMk cId="3047798135" sldId="365"/>
            <ac:spMk id="2" creationId="{88E3CA3A-CA2D-C91C-E8A8-7249E5E0A4C9}"/>
          </ac:spMkLst>
        </pc:spChg>
        <pc:spChg chg="mod">
          <ac:chgData name="Pierre-Paul Lemyre" userId="daed803a-ef7a-4b91-b73a-191cfaec963e" providerId="ADAL" clId="{322B2007-339D-4670-9841-97C7A739ABBB}" dt="2024-07-31T16:52:30.050" v="468" actId="20577"/>
          <ac:spMkLst>
            <pc:docMk/>
            <pc:sldMk cId="3047798135" sldId="365"/>
            <ac:spMk id="3" creationId="{5C4F8CA5-19EA-78D6-AA97-E43458E31131}"/>
          </ac:spMkLst>
        </pc:spChg>
        <pc:picChg chg="add del">
          <ac:chgData name="Pierre-Paul Lemyre" userId="daed803a-ef7a-4b91-b73a-191cfaec963e" providerId="ADAL" clId="{322B2007-339D-4670-9841-97C7A739ABBB}" dt="2024-07-31T16:35:05.879" v="137" actId="478"/>
          <ac:picMkLst>
            <pc:docMk/>
            <pc:sldMk cId="3047798135" sldId="365"/>
            <ac:picMk id="4" creationId="{F67E87D6-2EC2-254F-0B3E-9472C15BBEAE}"/>
          </ac:picMkLst>
        </pc:picChg>
      </pc:sldChg>
      <pc:sldChg chg="del">
        <pc:chgData name="Pierre-Paul Lemyre" userId="daed803a-ef7a-4b91-b73a-191cfaec963e" providerId="ADAL" clId="{322B2007-339D-4670-9841-97C7A739ABBB}" dt="2024-07-31T16:16:21.160" v="36" actId="47"/>
        <pc:sldMkLst>
          <pc:docMk/>
          <pc:sldMk cId="2994202178" sldId="405"/>
        </pc:sldMkLst>
      </pc:sldChg>
      <pc:sldChg chg="del">
        <pc:chgData name="Pierre-Paul Lemyre" userId="daed803a-ef7a-4b91-b73a-191cfaec963e" providerId="ADAL" clId="{322B2007-339D-4670-9841-97C7A739ABBB}" dt="2024-07-31T16:16:21.160" v="36" actId="47"/>
        <pc:sldMkLst>
          <pc:docMk/>
          <pc:sldMk cId="3580457495" sldId="407"/>
        </pc:sldMkLst>
      </pc:sldChg>
      <pc:sldChg chg="del">
        <pc:chgData name="Pierre-Paul Lemyre" userId="daed803a-ef7a-4b91-b73a-191cfaec963e" providerId="ADAL" clId="{322B2007-339D-4670-9841-97C7A739ABBB}" dt="2024-07-31T16:16:21.160" v="36" actId="47"/>
        <pc:sldMkLst>
          <pc:docMk/>
          <pc:sldMk cId="461268645" sldId="408"/>
        </pc:sldMkLst>
      </pc:sldChg>
      <pc:sldChg chg="del">
        <pc:chgData name="Pierre-Paul Lemyre" userId="daed803a-ef7a-4b91-b73a-191cfaec963e" providerId="ADAL" clId="{322B2007-339D-4670-9841-97C7A739ABBB}" dt="2024-07-31T16:16:21.160" v="36" actId="47"/>
        <pc:sldMkLst>
          <pc:docMk/>
          <pc:sldMk cId="2230038438" sldId="409"/>
        </pc:sldMkLst>
      </pc:sldChg>
      <pc:sldChg chg="del">
        <pc:chgData name="Pierre-Paul Lemyre" userId="daed803a-ef7a-4b91-b73a-191cfaec963e" providerId="ADAL" clId="{322B2007-339D-4670-9841-97C7A739ABBB}" dt="2024-07-31T16:16:21.160" v="36" actId="47"/>
        <pc:sldMkLst>
          <pc:docMk/>
          <pc:sldMk cId="3046188691" sldId="410"/>
        </pc:sldMkLst>
      </pc:sldChg>
      <pc:sldChg chg="del">
        <pc:chgData name="Pierre-Paul Lemyre" userId="daed803a-ef7a-4b91-b73a-191cfaec963e" providerId="ADAL" clId="{322B2007-339D-4670-9841-97C7A739ABBB}" dt="2024-07-31T16:15:02.735" v="12" actId="47"/>
        <pc:sldMkLst>
          <pc:docMk/>
          <pc:sldMk cId="3443362190" sldId="411"/>
        </pc:sldMkLst>
      </pc:sldChg>
      <pc:sldChg chg="del">
        <pc:chgData name="Pierre-Paul Lemyre" userId="daed803a-ef7a-4b91-b73a-191cfaec963e" providerId="ADAL" clId="{322B2007-339D-4670-9841-97C7A739ABBB}" dt="2024-07-31T16:15:02.735" v="12" actId="47"/>
        <pc:sldMkLst>
          <pc:docMk/>
          <pc:sldMk cId="1641240880" sldId="412"/>
        </pc:sldMkLst>
      </pc:sldChg>
      <pc:sldMasterChg chg="delSldLayout">
        <pc:chgData name="Pierre-Paul Lemyre" userId="daed803a-ef7a-4b91-b73a-191cfaec963e" providerId="ADAL" clId="{322B2007-339D-4670-9841-97C7A739ABBB}" dt="2024-07-31T16:16:21.160" v="36" actId="47"/>
        <pc:sldMasterMkLst>
          <pc:docMk/>
          <pc:sldMasterMk cId="0" sldId="2147483748"/>
        </pc:sldMasterMkLst>
        <pc:sldLayoutChg chg="del">
          <pc:chgData name="Pierre-Paul Lemyre" userId="daed803a-ef7a-4b91-b73a-191cfaec963e" providerId="ADAL" clId="{322B2007-339D-4670-9841-97C7A739ABBB}" dt="2024-07-31T16:16:21.160" v="36" actId="47"/>
          <pc:sldLayoutMkLst>
            <pc:docMk/>
            <pc:sldMasterMk cId="0" sldId="2147483748"/>
            <pc:sldLayoutMk cId="100385431" sldId="21474838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2D2C0-328A-4660-B820-9D34BBD62DB4}" type="datetimeFigureOut">
              <a:rPr lang="fr-CA" smtClean="0"/>
              <a:t>2024-09-26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2F88B-35FB-4C9F-9A6B-20857157AC6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6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2F88B-35FB-4C9F-9A6B-20857157AC6A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470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7524328" y="6094413"/>
            <a:ext cx="1224136" cy="5749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380312" y="6094413"/>
            <a:ext cx="864096" cy="287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4428503" y="4509120"/>
            <a:ext cx="4031929" cy="1797911"/>
          </a:xfrm>
        </p:spPr>
        <p:txBody>
          <a:bodyPr/>
          <a:lstStyle>
            <a:lvl1pPr algn="r">
              <a:lnSpc>
                <a:spcPts val="3000"/>
              </a:lnSpc>
              <a:defRPr sz="2800" spc="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3568" y="4559895"/>
            <a:ext cx="2087710" cy="1749425"/>
          </a:xfrm>
        </p:spPr>
        <p:txBody>
          <a:bodyPr anchor="b" anchorCtr="0"/>
          <a:lstStyle>
            <a:lvl1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 spc="0" baseline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4721"/>
            <a:ext cx="3124827" cy="1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8160"/>
      </p:ext>
    </p:extLst>
  </p:cSld>
  <p:clrMapOvr>
    <a:masterClrMapping/>
  </p:clrMapOvr>
  <p:transition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2471663"/>
            <a:ext cx="2087710" cy="4629745"/>
          </a:xfrm>
        </p:spPr>
        <p:txBody>
          <a:bodyPr anchor="b" anchorCtr="0"/>
          <a:lstStyle>
            <a:lvl1pPr marL="0" indent="0">
              <a:lnSpc>
                <a:spcPts val="50000"/>
              </a:lnSpc>
              <a:spcBef>
                <a:spcPts val="0"/>
              </a:spcBef>
              <a:buFontTx/>
              <a:buNone/>
              <a:defRPr sz="50000" b="1" spc="-100" baseline="0">
                <a:solidFill>
                  <a:schemeClr val="accent1"/>
                </a:solidFill>
                <a:latin typeface="Courier New" panose="02070309020205020404" pitchFamily="49" charset="0"/>
                <a:ea typeface="ＭＳ Ｐゴシック" pitchFamily="-105" charset="-128"/>
                <a:cs typeface="Courier New" panose="02070309020205020404" pitchFamily="49" charset="0"/>
              </a:defRPr>
            </a:lvl1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2492896"/>
            <a:ext cx="7200800" cy="1797911"/>
          </a:xfrm>
        </p:spPr>
        <p:txBody>
          <a:bodyPr anchor="ctr" anchorCtr="0"/>
          <a:lstStyle>
            <a:lvl1pPr>
              <a:lnSpc>
                <a:spcPts val="7000"/>
              </a:lnSpc>
              <a:defRPr sz="7200" spc="0" baseline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524328" y="6192721"/>
            <a:ext cx="1008112" cy="3589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371048"/>
      </p:ext>
    </p:extLst>
  </p:cSld>
  <p:clrMapOvr>
    <a:masterClrMapping/>
  </p:clrMapOvr>
  <p:transition/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number 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976" y="467952"/>
            <a:ext cx="6840352" cy="728800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412776"/>
            <a:ext cx="7775575" cy="4321274"/>
          </a:xfrm>
        </p:spPr>
        <p:txBody>
          <a:bodyPr/>
          <a:lstStyle>
            <a:lvl1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b="1"/>
            </a:lvl2pPr>
            <a:lvl3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1700"/>
              </a:lnSpc>
              <a:spcBef>
                <a:spcPts val="600"/>
              </a:spcBef>
              <a:defRPr/>
            </a:lvl4pPr>
            <a:lvl5pPr>
              <a:lnSpc>
                <a:spcPts val="17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3568" y="6181200"/>
            <a:ext cx="3810000" cy="36671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7600" y="6220800"/>
            <a:ext cx="644762" cy="360088"/>
          </a:xfrm>
        </p:spPr>
        <p:txBody>
          <a:bodyPr/>
          <a:lstStyle>
            <a:lvl1pPr>
              <a:defRPr sz="1400"/>
            </a:lvl1pPr>
          </a:lstStyle>
          <a:p>
            <a:fld id="{A5822006-6DA6-463B-A6C4-87C966294463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740352" y="-272004"/>
            <a:ext cx="719138" cy="1468756"/>
          </a:xfrm>
        </p:spPr>
        <p:txBody>
          <a:bodyPr anchor="b" anchorCtr="0"/>
          <a:lstStyle>
            <a:lvl1pPr marL="0" indent="0" algn="r">
              <a:lnSpc>
                <a:spcPts val="54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2pPr>
            <a:lvl3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3pPr>
            <a:lvl4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4pPr>
            <a:lvl5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915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and blue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000" y="468000"/>
            <a:ext cx="6802650" cy="728800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412776"/>
            <a:ext cx="3887787" cy="3888432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1"/>
                </a:solidFill>
              </a:defRPr>
            </a:lvl1pPr>
            <a:lvl2pPr marL="4763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2pPr>
            <a:lvl3pPr marL="184150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 b="1"/>
            </a:lvl3pPr>
            <a:lvl4pPr marL="447675" indent="-19685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b="1"/>
            </a:lvl4pPr>
            <a:lvl5pPr marL="622300" indent="-17145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741294" y="-272004"/>
            <a:ext cx="719138" cy="1468756"/>
          </a:xfrm>
        </p:spPr>
        <p:txBody>
          <a:bodyPr anchor="b" anchorCtr="0"/>
          <a:lstStyle>
            <a:lvl1pPr marL="0" indent="0" algn="r">
              <a:lnSpc>
                <a:spcPts val="54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176213" indent="0" algn="r">
              <a:lnSpc>
                <a:spcPts val="54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Maax Rounded" pitchFamily="50" charset="0"/>
              </a:defRPr>
            </a:lvl2pPr>
            <a:lvl3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3pPr>
            <a:lvl4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4pPr>
            <a:lvl5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4716463" y="1412875"/>
            <a:ext cx="4427537" cy="3888333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fr-CA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84000" y="6181200"/>
            <a:ext cx="3810000" cy="3667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altLang="fr-FR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27600" y="6220800"/>
            <a:ext cx="644762" cy="3600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1BBBA0-0649-4DC4-B569-6203D9DD04FE}" type="slidenum">
              <a:rPr lang="fr-CA" altLang="fr-FR" smtClean="0"/>
              <a:pPr/>
              <a:t>‹n°›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7883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le and blue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67952"/>
            <a:ext cx="6768752" cy="728800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412776"/>
            <a:ext cx="7775575" cy="158417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1"/>
                </a:solidFill>
              </a:defRPr>
            </a:lvl1pPr>
            <a:lvl2pPr marL="4763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2pPr>
            <a:lvl3pPr marL="184150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 b="1"/>
            </a:lvl3pPr>
            <a:lvl4pPr marL="447675" indent="-19685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b="1"/>
            </a:lvl4pPr>
            <a:lvl5pPr marL="450850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3568" y="6181200"/>
            <a:ext cx="3810000" cy="36671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741294" y="-272004"/>
            <a:ext cx="719138" cy="1468756"/>
          </a:xfrm>
        </p:spPr>
        <p:txBody>
          <a:bodyPr anchor="b" anchorCtr="0"/>
          <a:lstStyle>
            <a:lvl1pPr marL="0" indent="0" algn="r">
              <a:lnSpc>
                <a:spcPts val="54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2pPr>
            <a:lvl3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3pPr>
            <a:lvl4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4pPr>
            <a:lvl5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4"/>
          </p:nvPr>
        </p:nvSpPr>
        <p:spPr>
          <a:xfrm>
            <a:off x="684609" y="3429000"/>
            <a:ext cx="7775179" cy="23042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endParaRPr lang="fr-CA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27600" y="6210000"/>
            <a:ext cx="644762" cy="3600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accent3"/>
                </a:solidFill>
                <a:latin typeface="Maax" pitchFamily="50" charset="0"/>
              </a:defRPr>
            </a:lvl1pPr>
          </a:lstStyle>
          <a:p>
            <a:fld id="{7C1BBBA0-0649-4DC4-B569-6203D9DD04FE}" type="slidenum">
              <a:rPr lang="fr-CA" altLang="fr-FR" smtClean="0"/>
              <a:pPr/>
              <a:t>‹n°›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34221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text on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467952"/>
            <a:ext cx="6748085" cy="728800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3068960"/>
            <a:ext cx="7775575" cy="266509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lang="fr-FR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180975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  <a:def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447675" indent="-19685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8650" indent="-180975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450850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4000" y="6181200"/>
            <a:ext cx="3810000" cy="36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27600" y="6202800"/>
            <a:ext cx="644762" cy="36008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5822006-6DA6-463B-A6C4-87C966294463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740352" y="-272004"/>
            <a:ext cx="719138" cy="1468756"/>
          </a:xfrm>
        </p:spPr>
        <p:txBody>
          <a:bodyPr anchor="b" anchorCtr="0"/>
          <a:lstStyle>
            <a:lvl1pPr marL="0" indent="0" algn="r">
              <a:lnSpc>
                <a:spcPts val="54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tx1"/>
                </a:solidFill>
                <a:latin typeface="Maax Rounded" pitchFamily="50" charset="0"/>
              </a:defRPr>
            </a:lvl2pPr>
            <a:lvl3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tx1"/>
                </a:solidFill>
                <a:latin typeface="Maax Rounded" pitchFamily="50" charset="0"/>
              </a:defRPr>
            </a:lvl3pPr>
            <a:lvl4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tx1"/>
                </a:solidFill>
                <a:latin typeface="Maax Rounded" pitchFamily="50" charset="0"/>
              </a:defRPr>
            </a:lvl4pPr>
            <a:lvl5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tx1"/>
                </a:solidFill>
                <a:latin typeface="Maax Rounded" pitchFamily="50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tableau 8"/>
          <p:cNvSpPr>
            <a:spLocks noGrp="1"/>
          </p:cNvSpPr>
          <p:nvPr>
            <p:ph type="tbl" sz="quarter" idx="14"/>
          </p:nvPr>
        </p:nvSpPr>
        <p:spPr>
          <a:xfrm>
            <a:off x="686866" y="1378223"/>
            <a:ext cx="7772921" cy="12957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/>
            </a:lvl1pPr>
          </a:lstStyle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53" y="6166800"/>
            <a:ext cx="1172795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5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67952"/>
            <a:ext cx="6768752" cy="728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412776"/>
            <a:ext cx="3743771" cy="4321274"/>
          </a:xfrm>
        </p:spPr>
        <p:txBody>
          <a:bodyPr/>
          <a:lstStyle>
            <a:lvl1pPr marL="176213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1pPr>
            <a:lvl2pPr marL="363538" indent="-187325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2pPr>
            <a:lvl3pPr marL="538163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4pPr>
            <a:lvl5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744416" cy="4321274"/>
          </a:xfrm>
        </p:spPr>
        <p:txBody>
          <a:bodyPr/>
          <a:lstStyle>
            <a:lvl1pPr marL="176213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1pPr>
            <a:lvl2pPr marL="363538" indent="-187325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2pPr>
            <a:lvl3pPr marL="538163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4pPr>
            <a:lvl5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84000" y="6181200"/>
            <a:ext cx="3810000" cy="36671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27600" y="6220800"/>
            <a:ext cx="716770" cy="360088"/>
          </a:xfrm>
        </p:spPr>
        <p:txBody>
          <a:bodyPr/>
          <a:lstStyle>
            <a:lvl1pPr>
              <a:defRPr sz="1400"/>
            </a:lvl1pPr>
          </a:lstStyle>
          <a:p>
            <a:fld id="{A5822006-6DA6-463B-A6C4-87C966294463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740352" y="-272004"/>
            <a:ext cx="719138" cy="1468756"/>
          </a:xfrm>
        </p:spPr>
        <p:txBody>
          <a:bodyPr anchor="b" anchorCtr="0"/>
          <a:lstStyle>
            <a:lvl1pPr marL="0" indent="0" algn="r">
              <a:lnSpc>
                <a:spcPts val="54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2pPr>
            <a:lvl3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3pPr>
            <a:lvl4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4pPr>
            <a:lvl5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380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regular text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467952"/>
            <a:ext cx="6793557" cy="728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412776"/>
            <a:ext cx="3743771" cy="4321274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4763" indent="0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/>
            </a:lvl2pPr>
            <a:lvl3pPr marL="538163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4pPr>
            <a:lvl5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0728" y="1412776"/>
            <a:ext cx="3739060" cy="4321274"/>
          </a:xfrm>
        </p:spPr>
        <p:txBody>
          <a:bodyPr/>
          <a:lstStyle>
            <a:lvl1pPr marL="176213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1pPr>
            <a:lvl2pPr marL="363538" indent="-187325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 b="1"/>
            </a:lvl2pPr>
            <a:lvl3pPr marL="538163" indent="-176213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4pPr>
            <a:lvl5pPr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84000" y="6181200"/>
            <a:ext cx="3810000" cy="36671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27600" y="6220800"/>
            <a:ext cx="716770" cy="360088"/>
          </a:xfrm>
        </p:spPr>
        <p:txBody>
          <a:bodyPr/>
          <a:lstStyle>
            <a:lvl1pPr>
              <a:defRPr sz="1400"/>
            </a:lvl1pPr>
          </a:lstStyle>
          <a:p>
            <a:fld id="{A5822006-6DA6-463B-A6C4-87C966294463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740352" y="-272004"/>
            <a:ext cx="719138" cy="1468756"/>
          </a:xfrm>
        </p:spPr>
        <p:txBody>
          <a:bodyPr anchor="b" anchorCtr="0"/>
          <a:lstStyle>
            <a:lvl1pPr marL="0" indent="0" algn="r">
              <a:lnSpc>
                <a:spcPts val="54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2pPr>
            <a:lvl3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3pPr>
            <a:lvl4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4pPr>
            <a:lvl5pPr algn="r">
              <a:lnSpc>
                <a:spcPts val="5400"/>
              </a:lnSpc>
              <a:spcBef>
                <a:spcPts val="0"/>
              </a:spcBef>
              <a:defRPr sz="3600">
                <a:solidFill>
                  <a:schemeClr val="accent1"/>
                </a:solidFill>
                <a:latin typeface="Maax Rounded" pitchFamily="50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64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467952"/>
            <a:ext cx="6552320" cy="7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dirty="0"/>
              <a:t>Cliquez et modifiez le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776"/>
            <a:ext cx="7775575" cy="432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dirty="0"/>
              <a:t>Cliquez pour modifier les styles du texte du masque</a:t>
            </a:r>
          </a:p>
          <a:p>
            <a:pPr lvl="1"/>
            <a:r>
              <a:rPr lang="fr-CA" altLang="fr-FR" dirty="0"/>
              <a:t>Deuxième niveau</a:t>
            </a:r>
          </a:p>
          <a:p>
            <a:pPr lvl="2"/>
            <a:r>
              <a:rPr lang="fr-CA" altLang="fr-FR" dirty="0"/>
              <a:t>Troisième niveau</a:t>
            </a:r>
          </a:p>
          <a:p>
            <a:pPr lvl="3"/>
            <a:r>
              <a:rPr lang="fr-CA" altLang="fr-FR" dirty="0"/>
              <a:t>Quatrième niveau</a:t>
            </a:r>
          </a:p>
          <a:p>
            <a:pPr lvl="4"/>
            <a:r>
              <a:rPr lang="fr-CA" altLang="fr-FR" dirty="0"/>
              <a:t>Cinquième niveau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83568" y="6181200"/>
            <a:ext cx="3810000" cy="3667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altLang="fr-FR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27600" y="6220800"/>
            <a:ext cx="644762" cy="3600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1BBBA0-0649-4DC4-B569-6203D9DD04FE}" type="slidenum">
              <a:rPr lang="fr-CA" altLang="fr-FR" smtClean="0"/>
              <a:pPr/>
              <a:t>‹n°›</a:t>
            </a:fld>
            <a:endParaRPr lang="fr-CA" alt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168787" cy="523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73" r:id="rId2"/>
    <p:sldLayoutId id="2147483872" r:id="rId3"/>
    <p:sldLayoutId id="2147483874" r:id="rId4"/>
    <p:sldLayoutId id="2147483876" r:id="rId5"/>
    <p:sldLayoutId id="2147483877" r:id="rId6"/>
    <p:sldLayoutId id="2147483871" r:id="rId7"/>
    <p:sldLayoutId id="2147483875" r:id="rId8"/>
  </p:sldLayoutIdLst>
  <p:hf hdr="0" dt="0"/>
  <p:txStyles>
    <p:titleStyle>
      <a:lvl1pPr algn="l" rtl="0" eaLnBrk="1" fontAlgn="base" hangingPunct="1">
        <a:lnSpc>
          <a:spcPts val="5927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-110" charset="0"/>
          <a:ea typeface="ＭＳ Ｐゴシック" charset="-128"/>
          <a:cs typeface="ＭＳ Ｐゴシック" pitchFamily="-105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-110" charset="0"/>
          <a:ea typeface="ＭＳ Ｐゴシック" charset="-128"/>
          <a:cs typeface="ＭＳ Ｐゴシック" pitchFamily="-105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-110" charset="0"/>
          <a:ea typeface="ＭＳ Ｐゴシック" charset="-128"/>
          <a:cs typeface="ＭＳ Ｐゴシック" pitchFamily="-105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-110" charset="0"/>
          <a:ea typeface="ＭＳ Ｐゴシック" charset="-128"/>
          <a:cs typeface="ＭＳ Ｐゴシック" pitchFamily="-105" charset="-128"/>
        </a:defRPr>
      </a:lvl5pPr>
      <a:lvl6pPr marL="5323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96BC33"/>
          </a:solidFill>
          <a:latin typeface="Arial" charset="0"/>
          <a:ea typeface="Geneva" pitchFamily="1" charset="-128"/>
        </a:defRPr>
      </a:lvl6pPr>
      <a:lvl7pPr marL="10647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96BC33"/>
          </a:solidFill>
          <a:latin typeface="Arial" charset="0"/>
          <a:ea typeface="Geneva" pitchFamily="1" charset="-128"/>
        </a:defRPr>
      </a:lvl7pPr>
      <a:lvl8pPr marL="15971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96BC33"/>
          </a:solidFill>
          <a:latin typeface="Arial" charset="0"/>
          <a:ea typeface="Geneva" pitchFamily="1" charset="-128"/>
        </a:defRPr>
      </a:lvl8pPr>
      <a:lvl9pPr marL="21294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96BC33"/>
          </a:solidFill>
          <a:latin typeface="Arial" charset="0"/>
          <a:ea typeface="Geneva" pitchFamily="1" charset="-128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"/>
        <a:defRPr sz="1400" b="1">
          <a:solidFill>
            <a:schemeClr val="tx1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1pPr>
      <a:lvl2pPr marL="360363" indent="-1841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2pPr>
      <a:lvl3pPr marL="538163" indent="-176213" algn="l" rtl="0" eaLnBrk="1" fontAlgn="base" hangingPunct="1">
        <a:spcBef>
          <a:spcPct val="20000"/>
        </a:spcBef>
        <a:spcAft>
          <a:spcPct val="0"/>
        </a:spcAft>
        <a:buSzPct val="74000"/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3pPr>
      <a:lvl4pPr marL="1192288" indent="-19779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4pPr>
      <a:lvl5pPr marL="1532414" indent="-19779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anose="020B0604020202020204" pitchFamily="34" charset="0"/>
          <a:ea typeface="ＭＳ Ｐゴシック" pitchFamily="-110" charset="-128"/>
          <a:cs typeface="Arial" panose="020B0604020202020204" pitchFamily="34" charset="0"/>
        </a:defRPr>
      </a:lvl5pPr>
      <a:lvl6pPr marL="1994542" indent="-12939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2526912" indent="-12939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3059283" indent="-12939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3591654" indent="-129396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371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741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12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482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852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4224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593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964" algn="l" defTabSz="5323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17.png"/><Relationship Id="rId4" Type="http://schemas.openxmlformats.org/officeDocument/2006/relationships/tags" Target="../tags/tag42.xml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28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27.png"/><Relationship Id="rId5" Type="http://schemas.openxmlformats.org/officeDocument/2006/relationships/tags" Target="../tags/tag74.xml"/><Relationship Id="rId10" Type="http://schemas.openxmlformats.org/officeDocument/2006/relationships/image" Target="../media/image26.svg"/><Relationship Id="rId4" Type="http://schemas.openxmlformats.org/officeDocument/2006/relationships/tags" Target="../tags/tag73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2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9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lexum.com/en/blog/lexum-extends-its-ai-enrichment-services-to-legislative-material/" TargetMode="External"/><Relationship Id="rId3" Type="http://schemas.openxmlformats.org/officeDocument/2006/relationships/tags" Target="../tags/tag140.xml"/><Relationship Id="rId7" Type="http://schemas.openxmlformats.org/officeDocument/2006/relationships/hyperlink" Target="https://lexum.com/en/blog/ai-powered-case-analysis-added-on-canlii-for-all-case-law-from-alberta-saskatchewan-manitoba-and-prince-edward-island/" TargetMode="Externa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hyperlink" Target="https://www.canadianlawyermag.com/resources/legal-technology/lexum-pilot-project-using-ai-to-summarize-cases-expands-to-alberta-manitoba-and-pei/382398" TargetMode="Externa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1.xml"/><Relationship Id="rId9" Type="http://schemas.openxmlformats.org/officeDocument/2006/relationships/hyperlink" Target="mailto:lemyrep@lexum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1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0.jp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9.png"/><Relationship Id="rId5" Type="http://schemas.openxmlformats.org/officeDocument/2006/relationships/tags" Target="../tags/tag28.xml"/><Relationship Id="rId10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4.png"/><Relationship Id="rId5" Type="http://schemas.openxmlformats.org/officeDocument/2006/relationships/tags" Target="../tags/tag36.xml"/><Relationship Id="rId10" Type="http://schemas.openxmlformats.org/officeDocument/2006/relationships/image" Target="../media/image13.png"/><Relationship Id="rId4" Type="http://schemas.openxmlformats.org/officeDocument/2006/relationships/tags" Target="../tags/tag35.xm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2195736" y="4509120"/>
            <a:ext cx="6264696" cy="1797911"/>
          </a:xfrm>
        </p:spPr>
        <p:txBody>
          <a:bodyPr/>
          <a:lstStyle/>
          <a:p>
            <a:r>
              <a:rPr lang="en-US" dirty="0">
                <a:solidFill>
                  <a:srgbClr val="393839"/>
                </a:solidFill>
              </a:rPr>
              <a:t>Lexum’s AI-Powered Legal Information Analysis: The Kitten Play Is Over</a:t>
            </a:r>
            <a:endParaRPr lang="fr-CA" dirty="0">
              <a:solidFill>
                <a:srgbClr val="393839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Pierre-Paul Lemyre</a:t>
            </a:r>
          </a:p>
          <a:p>
            <a:r>
              <a:rPr lang="fr-CA" b="0" dirty="0"/>
              <a:t>VP Business </a:t>
            </a:r>
            <a:r>
              <a:rPr lang="fr-CA" b="0" dirty="0" err="1"/>
              <a:t>Development</a:t>
            </a:r>
            <a:endParaRPr lang="fr-CA" b="0" dirty="0"/>
          </a:p>
          <a:p>
            <a:r>
              <a:rPr lang="fr-CA" b="0" dirty="0" err="1"/>
              <a:t>September</a:t>
            </a:r>
            <a:r>
              <a:rPr lang="fr-CA" b="0" dirty="0"/>
              <a:t> 26, 2024</a:t>
            </a:r>
          </a:p>
        </p:txBody>
      </p:sp>
    </p:spTree>
    <p:extLst>
      <p:ext uri="{BB962C8B-B14F-4D97-AF65-F5344CB8AC3E}">
        <p14:creationId xmlns:p14="http://schemas.microsoft.com/office/powerpoint/2010/main" val="28411149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2 More on the </a:t>
            </a:r>
            <a:r>
              <a:rPr lang="fr-CA" dirty="0" err="1"/>
              <a:t>Way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10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D1093C0-47BA-D277-9202-33C1BD8DB92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3" y="1412776"/>
            <a:ext cx="388778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0" cap="none" dirty="0">
              <a:ea typeface="+mn-lt"/>
              <a:cs typeface="+mn-lt"/>
            </a:endParaRPr>
          </a:p>
          <a:p>
            <a:r>
              <a:rPr lang="en-US" sz="2000" kern="0" cap="none" dirty="0">
                <a:ea typeface="+mn-lt"/>
                <a:cs typeface="+mn-lt"/>
              </a:rPr>
              <a:t>Ontario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/>
              <a:t>65</a:t>
            </a:r>
            <a:r>
              <a:rPr lang="fr-CA" sz="2000" kern="0" cap="none" dirty="0"/>
              <a:t>,000 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</a:t>
            </a:r>
            <a:r>
              <a:rPr lang="fr-CA" sz="2000" kern="0" dirty="0" err="1"/>
              <a:t>aiming</a:t>
            </a:r>
            <a:r>
              <a:rPr lang="fr-CA" sz="2000" kern="0" dirty="0"/>
              <a:t> at 9% </a:t>
            </a:r>
            <a:r>
              <a:rPr lang="fr-CA" sz="2000" kern="0" dirty="0" err="1"/>
              <a:t>this</a:t>
            </a:r>
            <a:r>
              <a:rPr lang="fr-CA" sz="2000" kern="0" dirty="0"/>
              <a:t> </a:t>
            </a:r>
            <a:r>
              <a:rPr lang="fr-CA" sz="2000" kern="0" dirty="0" err="1"/>
              <a:t>year</a:t>
            </a:r>
            <a:r>
              <a:rPr lang="fr-CA" sz="2000" kern="0" dirty="0"/>
              <a:t>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>
                <a:ea typeface="+mn-lt"/>
                <a:cs typeface="+mn-lt"/>
              </a:rPr>
              <a:t>+ 6,000 / </a:t>
            </a:r>
            <a:r>
              <a:rPr lang="fr-CA" sz="2000" kern="0" cap="none" dirty="0" err="1">
                <a:ea typeface="+mn-lt"/>
                <a:cs typeface="+mn-lt"/>
              </a:rPr>
              <a:t>year</a:t>
            </a:r>
            <a:endParaRPr lang="en-US" sz="2000" kern="0" cap="none" dirty="0">
              <a:ea typeface="+mn-lt"/>
              <a:cs typeface="+mn-lt"/>
            </a:endParaRPr>
          </a:p>
          <a:p>
            <a:r>
              <a:rPr lang="en-US" sz="2000" kern="0" cap="none" dirty="0">
                <a:ea typeface="+mn-lt"/>
                <a:cs typeface="+mn-lt"/>
              </a:rPr>
              <a:t>Quebec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500,000 case summaries (aiming at 30% this year)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+ 28,000 / year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2E86ACB-9C6D-BD19-3D67-85155B7E606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2200" y="1484784"/>
            <a:ext cx="2664296" cy="12255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CD970D-018D-2A47-B63F-79E1F22581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61707"/>
            <a:ext cx="2304256" cy="98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Legislative</a:t>
            </a:r>
            <a:r>
              <a:rPr lang="fr-CA" dirty="0"/>
              <a:t> </a:t>
            </a:r>
            <a:r>
              <a:rPr lang="fr-CA" dirty="0" err="1"/>
              <a:t>Summaries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11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3B815E9-AF72-5806-DB29-D052B25BFF6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3" y="1412776"/>
            <a:ext cx="799224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cap="none" dirty="0"/>
              <a:t>Consolidated statutes &amp; regulations</a:t>
            </a:r>
          </a:p>
          <a:p>
            <a:r>
              <a:rPr lang="en-US" sz="2000" kern="0" cap="none" dirty="0"/>
              <a:t>4 Provinces deployed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+mn-lt"/>
                <a:cs typeface="+mn-lt"/>
              </a:rPr>
              <a:t>Alberta (2,500 documents)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+mn-lt"/>
                <a:cs typeface="+mn-lt"/>
              </a:rPr>
              <a:t>Saskatchewan (2,700 documents)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+mn-lt"/>
                <a:cs typeface="+mn-lt"/>
              </a:rPr>
              <a:t>Manitoba (2,500 documents x 2 languages)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+mn-lt"/>
                <a:cs typeface="+mn-lt"/>
              </a:rPr>
              <a:t>Prince Edward Island (1,000 documents)</a:t>
            </a:r>
          </a:p>
          <a:p>
            <a:r>
              <a:rPr lang="en-US" sz="2000" kern="0" cap="none" dirty="0"/>
              <a:t>5 more on the way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New Brunswick </a:t>
            </a:r>
            <a:r>
              <a:rPr lang="en-CA" sz="2000" dirty="0">
                <a:ea typeface="+mn-lt"/>
                <a:cs typeface="+mn-lt"/>
              </a:rPr>
              <a:t>(1,600 documents x 2 languages)</a:t>
            </a:r>
            <a:endParaRPr lang="en-US" sz="2000" kern="0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Newfoundland and Labrador </a:t>
            </a:r>
            <a:r>
              <a:rPr lang="en-CA" sz="2000" dirty="0">
                <a:ea typeface="+mn-lt"/>
                <a:cs typeface="+mn-lt"/>
              </a:rPr>
              <a:t>(2,900 documents)</a:t>
            </a:r>
            <a:endParaRPr lang="en-US" sz="2000" kern="0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Northwest Territories </a:t>
            </a:r>
            <a:r>
              <a:rPr lang="en-CA" sz="2000" dirty="0">
                <a:ea typeface="+mn-lt"/>
                <a:cs typeface="+mn-lt"/>
              </a:rPr>
              <a:t>(1,120 documents)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Ontario </a:t>
            </a:r>
            <a:r>
              <a:rPr lang="en-CA" sz="2000" dirty="0">
                <a:ea typeface="+mn-lt"/>
                <a:cs typeface="+mn-lt"/>
              </a:rPr>
              <a:t>(2,570 documents x 2 languages)</a:t>
            </a:r>
            <a:endParaRPr lang="en-US" sz="2000" kern="0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Quebec </a:t>
            </a:r>
            <a:r>
              <a:rPr lang="en-CA" sz="2000" dirty="0">
                <a:ea typeface="+mn-lt"/>
                <a:cs typeface="+mn-lt"/>
              </a:rPr>
              <a:t>(7,150 documents x 2 languages)</a:t>
            </a:r>
            <a:endParaRPr lang="en-US" sz="2000" kern="0" cap="none" dirty="0"/>
          </a:p>
        </p:txBody>
      </p:sp>
    </p:spTree>
    <p:extLst>
      <p:ext uri="{BB962C8B-B14F-4D97-AF65-F5344CB8AC3E}">
        <p14:creationId xmlns:p14="http://schemas.microsoft.com/office/powerpoint/2010/main" val="243635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12</a:t>
            </a:fld>
            <a:endParaRPr lang="fr-CA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D09D7-3CFB-7FD4-AEE4-F45457986B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3" y="277112"/>
            <a:ext cx="8315171" cy="5781731"/>
          </a:xfrm>
          <a:prstGeom prst="rect">
            <a:avLst/>
          </a:prstGeom>
        </p:spPr>
      </p:pic>
      <p:sp>
        <p:nvSpPr>
          <p:cNvPr id="2" name="Espace réservé du pied de page 5">
            <a:extLst>
              <a:ext uri="{FF2B5EF4-FFF2-40B4-BE49-F238E27FC236}">
                <a16:creationId xmlns:a16="http://schemas.microsoft.com/office/drawing/2014/main" id="{7F999EB0-657B-732D-B74C-FE128134C420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6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13</a:t>
            </a:fld>
            <a:endParaRPr lang="fr-CA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D09D7-3CFB-7FD4-AEE4-F45457986B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93" y="277112"/>
            <a:ext cx="8315170" cy="5781730"/>
          </a:xfrm>
          <a:prstGeom prst="rect">
            <a:avLst/>
          </a:prstGeom>
        </p:spPr>
      </p:pic>
      <p:sp>
        <p:nvSpPr>
          <p:cNvPr id="2" name="Espace réservé du pied de page 5">
            <a:extLst>
              <a:ext uri="{FF2B5EF4-FFF2-40B4-BE49-F238E27FC236}">
                <a16:creationId xmlns:a16="http://schemas.microsoft.com/office/drawing/2014/main" id="{B045D4E1-D6A6-1C3D-7F03-EEB3F0F49F3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1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14</a:t>
            </a:fld>
            <a:endParaRPr lang="fr-CA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D09D7-3CFB-7FD4-AEE4-F45457986B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93" y="277112"/>
            <a:ext cx="8315170" cy="5781731"/>
          </a:xfrm>
          <a:prstGeom prst="rect">
            <a:avLst/>
          </a:prstGeom>
        </p:spPr>
      </p:pic>
      <p:sp>
        <p:nvSpPr>
          <p:cNvPr id="2" name="Espace réservé du pied de page 5">
            <a:extLst>
              <a:ext uri="{FF2B5EF4-FFF2-40B4-BE49-F238E27FC236}">
                <a16:creationId xmlns:a16="http://schemas.microsoft.com/office/drawing/2014/main" id="{245B5C86-B7CA-A530-7998-B771E14DF2D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9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15</a:t>
            </a:fld>
            <a:endParaRPr lang="fr-CA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D09D7-3CFB-7FD4-AEE4-F45457986B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93" y="277112"/>
            <a:ext cx="8315170" cy="5781730"/>
          </a:xfrm>
          <a:prstGeom prst="rect">
            <a:avLst/>
          </a:prstGeom>
        </p:spPr>
      </p:pic>
      <p:sp>
        <p:nvSpPr>
          <p:cNvPr id="2" name="Espace réservé du pied de page 5">
            <a:extLst>
              <a:ext uri="{FF2B5EF4-FFF2-40B4-BE49-F238E27FC236}">
                <a16:creationId xmlns:a16="http://schemas.microsoft.com/office/drawing/2014/main" id="{48FBADA0-70E1-F223-EC1E-F4291C9DF12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16</a:t>
            </a:fld>
            <a:endParaRPr lang="fr-CA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D09D7-3CFB-7FD4-AEE4-F45457986B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94" y="277112"/>
            <a:ext cx="8315168" cy="5781730"/>
          </a:xfrm>
          <a:prstGeom prst="rect">
            <a:avLst/>
          </a:prstGeom>
        </p:spPr>
      </p:pic>
      <p:sp>
        <p:nvSpPr>
          <p:cNvPr id="2" name="Espace réservé du pied de page 5">
            <a:extLst>
              <a:ext uri="{FF2B5EF4-FFF2-40B4-BE49-F238E27FC236}">
                <a16:creationId xmlns:a16="http://schemas.microsoft.com/office/drawing/2014/main" id="{C38AB941-9294-5CDD-5F41-1EBF5BBA1AA2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5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17</a:t>
            </a:fld>
            <a:endParaRPr lang="fr-CA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D09D7-3CFB-7FD4-AEE4-F45457986B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94" y="277112"/>
            <a:ext cx="8315168" cy="5781729"/>
          </a:xfrm>
          <a:prstGeom prst="rect">
            <a:avLst/>
          </a:prstGeom>
        </p:spPr>
      </p:pic>
      <p:sp>
        <p:nvSpPr>
          <p:cNvPr id="2" name="Espace réservé du pied de page 5">
            <a:extLst>
              <a:ext uri="{FF2B5EF4-FFF2-40B4-BE49-F238E27FC236}">
                <a16:creationId xmlns:a16="http://schemas.microsoft.com/office/drawing/2014/main" id="{67E07DCD-12E5-2CAA-857C-43940DC5087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3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18</a:t>
            </a:fld>
            <a:endParaRPr lang="fr-CA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D09D7-3CFB-7FD4-AEE4-F45457986B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94" y="277112"/>
            <a:ext cx="8315167" cy="5781729"/>
          </a:xfrm>
          <a:prstGeom prst="rect">
            <a:avLst/>
          </a:prstGeom>
        </p:spPr>
      </p:pic>
      <p:sp>
        <p:nvSpPr>
          <p:cNvPr id="2" name="Espace réservé du pied de page 5">
            <a:extLst>
              <a:ext uri="{FF2B5EF4-FFF2-40B4-BE49-F238E27FC236}">
                <a16:creationId xmlns:a16="http://schemas.microsoft.com/office/drawing/2014/main" id="{7F75A852-0BC7-7AF3-7669-240C64099998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Outside</a:t>
            </a:r>
            <a:r>
              <a:rPr lang="fr-CA" dirty="0"/>
              <a:t> of CanLII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19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637B70-EEF6-309B-AD14-AA70D654E3C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3" y="1412776"/>
            <a:ext cx="489589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cap="none" dirty="0">
                <a:ea typeface="+mn-lt"/>
                <a:cs typeface="+mn-lt"/>
              </a:rPr>
              <a:t>AI-powered enrichments now available via </a:t>
            </a:r>
            <a:r>
              <a:rPr lang="en-US" sz="2000" kern="0" cap="none" dirty="0" err="1">
                <a:ea typeface="+mn-lt"/>
                <a:cs typeface="+mn-lt"/>
              </a:rPr>
              <a:t>Decisia</a:t>
            </a:r>
            <a:endParaRPr lang="en-US" sz="2000" kern="0" cap="none" dirty="0">
              <a:ea typeface="+mn-lt"/>
              <a:cs typeface="+mn-lt"/>
            </a:endParaRP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Triggered on-demand by editors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Leverage “Summary” Field (best) or separate document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Can be reviewed/edited before posting</a:t>
            </a:r>
          </a:p>
          <a:p>
            <a:r>
              <a:rPr lang="en-US" sz="2000" kern="0" cap="none" dirty="0">
                <a:ea typeface="+mn-lt"/>
                <a:cs typeface="+mn-lt"/>
              </a:rPr>
              <a:t>Early adopters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New Mexico Compilation Commission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Nova Scotia Courts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Canada Copyright Board</a:t>
            </a:r>
            <a:endParaRPr lang="en-US" sz="2000" kern="0" cap="none" dirty="0">
              <a:ea typeface="+mn-lt"/>
              <a:cs typeface="+mn-lt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A022BB9-EB92-4806-A651-44EDF04A17C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4167" y="1383192"/>
            <a:ext cx="2740149" cy="7496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84D0EA-E789-9F34-27E5-A968BD1DBE4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99935"/>
            <a:ext cx="1224136" cy="16211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7F7234-F41F-991D-7293-2A5BD612540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25144"/>
            <a:ext cx="2631764" cy="4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5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sz="quarter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1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6000" dirty="0">
                <a:cs typeface="Calibri Light"/>
              </a:rPr>
              <a:t>Twelve </a:t>
            </a:r>
            <a:r>
              <a:rPr lang="fr-FR" sz="6000" dirty="0" err="1">
                <a:cs typeface="Calibri Light"/>
              </a:rPr>
              <a:t>months</a:t>
            </a:r>
            <a:r>
              <a:rPr lang="fr-FR" sz="6000" dirty="0">
                <a:cs typeface="Calibri Light"/>
              </a:rPr>
              <a:t> </a:t>
            </a:r>
            <a:r>
              <a:rPr lang="fr-FR" sz="6000" dirty="0" err="1">
                <a:cs typeface="Calibri Light"/>
              </a:rPr>
              <a:t>ago</a:t>
            </a:r>
            <a:r>
              <a:rPr lang="fr-FR" sz="6000" dirty="0">
                <a:cs typeface="Calibri Light"/>
              </a:rPr>
              <a:t> </a:t>
            </a:r>
            <a:r>
              <a:rPr lang="en-US" sz="6000" dirty="0">
                <a:cs typeface="Calibri Light"/>
              </a:rPr>
              <a:t>in a galaxy far, far away…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19625360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B8A40-9ECB-41D6-056F-4384E4F556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78396-B9E9-270F-0320-ABBFE93B7D3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A955CD-F1D5-5507-F0F2-EFC610DAF29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20</a:t>
            </a:fld>
            <a:endParaRPr lang="fr-CA" alt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FD7BA8-3946-4AA7-6BC8-DE1351B306F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193" y="188641"/>
            <a:ext cx="7961070" cy="5816889"/>
          </a:xfrm>
          <a:prstGeom prst="rect">
            <a:avLst/>
          </a:prstGeom>
        </p:spPr>
      </p:pic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27CA8D8A-EB49-25FB-5500-F995FA044778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B8A40-9ECB-41D6-056F-4384E4F556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78396-B9E9-270F-0320-ABBFE93B7D3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AF22BB-7811-A553-25EA-20F576077A6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23869268-971B-D841-C018-41092877E534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A955CD-F1D5-5507-F0F2-EFC610DAF29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21</a:t>
            </a:fld>
            <a:endParaRPr lang="fr-CA" altLang="fr-FR" dirty="0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35877747-3741-FA7D-842B-A31DD2C3880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2E72AF2-7C4A-A1CC-FBEB-FADCE0C4D84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193" y="203115"/>
            <a:ext cx="7961069" cy="57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sz="quarter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3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6000" dirty="0">
                <a:cs typeface="Calibri Light"/>
              </a:rPr>
              <a:t>Challenges &amp; </a:t>
            </a:r>
            <a:r>
              <a:rPr lang="fr-FR" sz="6000" dirty="0" err="1">
                <a:cs typeface="Calibri Light"/>
              </a:rPr>
              <a:t>Opportunities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21932469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A" dirty="0" err="1"/>
              <a:t>Success</a:t>
            </a:r>
            <a:r>
              <a:rPr lang="fr-CA" dirty="0"/>
              <a:t> Rate?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412776"/>
            <a:ext cx="7920235" cy="3888432"/>
          </a:xfrm>
        </p:spPr>
        <p:txBody>
          <a:bodyPr/>
          <a:lstStyle/>
          <a:p>
            <a:r>
              <a:rPr lang="en-US" sz="2000" cap="none" dirty="0"/>
              <a:t>We are thinking completion rate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% of documents enriched</a:t>
            </a:r>
            <a:endParaRPr lang="en-US" sz="2000" cap="none" dirty="0"/>
          </a:p>
          <a:p>
            <a:r>
              <a:rPr lang="en-US" sz="2000" cap="none" dirty="0"/>
              <a:t>They are thinking accuracy rate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% of correct enrichments</a:t>
            </a:r>
          </a:p>
          <a:p>
            <a:r>
              <a:rPr lang="en-US" sz="2000" cap="none" dirty="0"/>
              <a:t>Inquiries by donors, the media, prospects… 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Feedback is positive, but how positive?</a:t>
            </a:r>
          </a:p>
          <a:p>
            <a:r>
              <a:rPr lang="en-US" sz="2000" cap="none" dirty="0"/>
              <a:t>Upcoming Canadian national impact assessment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endParaRPr lang="en-US" sz="2000" cap="non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23</a:t>
            </a:fld>
            <a:endParaRPr lang="fr-CA" altLang="fr-FR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1D2CE92-E7EA-4C35-9798-A4973FCB5DA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000" y="468000"/>
            <a:ext cx="7992456" cy="7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Expectations About "</a:t>
            </a:r>
            <a:r>
              <a:rPr lang="fr-CA" dirty="0" err="1"/>
              <a:t>Explainability</a:t>
            </a:r>
            <a:r>
              <a:rPr lang="fr-CA" dirty="0"/>
              <a:t>"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412776"/>
            <a:ext cx="7776219" cy="3888432"/>
          </a:xfrm>
        </p:spPr>
        <p:txBody>
          <a:bodyPr/>
          <a:lstStyle/>
          <a:p>
            <a:r>
              <a:rPr lang="en-US" sz="2000" cap="none" dirty="0"/>
              <a:t>Reluctance to adopt 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cap="none" dirty="0"/>
              <a:t>ut of fear of bias, discrimination, etc.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Out of incapacity to explain the reasoning 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Request for “non-citable” waiver in the US</a:t>
            </a:r>
            <a:endParaRPr lang="en-US" sz="2000" cap="none" dirty="0"/>
          </a:p>
          <a:p>
            <a:r>
              <a:rPr lang="en-US" sz="2000" cap="none" dirty="0"/>
              <a:t>Directing users to sources via dynamic linking</a:t>
            </a:r>
          </a:p>
          <a:p>
            <a:r>
              <a:rPr lang="en-US" sz="2000" cap="none" dirty="0"/>
              <a:t>Ethical, legal and political framework for the use of technology in preparation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To be made available publicly</a:t>
            </a:r>
            <a:endParaRPr lang="en-US" sz="20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cap="non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24</a:t>
            </a:fld>
            <a:endParaRPr lang="fr-CA" altLang="fr-FR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1D2CE92-E7EA-4C35-9798-A4973FCB5DA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4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000" y="468000"/>
            <a:ext cx="7848440" cy="7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Expectations About Data Security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412776"/>
            <a:ext cx="7848227" cy="3888432"/>
          </a:xfrm>
        </p:spPr>
        <p:txBody>
          <a:bodyPr/>
          <a:lstStyle/>
          <a:p>
            <a:r>
              <a:rPr lang="en-US" sz="2000" cap="none" dirty="0"/>
              <a:t>Privacy of parties involved in cases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LLM training on cases could jeopardize data sources</a:t>
            </a:r>
          </a:p>
          <a:p>
            <a:r>
              <a:rPr lang="en-US" sz="2000" cap="none" dirty="0"/>
              <a:t>Security of legal researchers' data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Going beyond static enrichments requires user accounts</a:t>
            </a:r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To keep track of context</a:t>
            </a:r>
          </a:p>
          <a:p>
            <a:pPr marL="733425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To bill costs incurred from LLM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Legal research history can be privileged</a:t>
            </a:r>
            <a:r>
              <a:rPr lang="en-US" sz="2000" dirty="0"/>
              <a:t> information</a:t>
            </a:r>
            <a:endParaRPr lang="en-US" sz="200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SOC2 or ISO 27001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endParaRPr lang="en-US" sz="2000" cap="non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25</a:t>
            </a:fld>
            <a:endParaRPr lang="fr-CA" altLang="fr-FR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1D2CE92-E7EA-4C35-9798-A4973FCB5DA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2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Requests</a:t>
            </a:r>
            <a:r>
              <a:rPr lang="fr-CA" dirty="0"/>
              <a:t> for </a:t>
            </a:r>
            <a:r>
              <a:rPr lang="fr-CA" dirty="0" err="1"/>
              <a:t>Customization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26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769815D-C2A3-44DA-7C80-DA900681C86D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4213" y="1412776"/>
            <a:ext cx="3887787" cy="3888432"/>
          </a:xfrm>
        </p:spPr>
        <p:txBody>
          <a:bodyPr/>
          <a:lstStyle/>
          <a:p>
            <a:endParaRPr lang="en-US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A983A0B-56A9-94C5-C095-080DA3BDBDE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36613" y="1565176"/>
            <a:ext cx="769582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cap="none" dirty="0"/>
              <a:t>On CanLII, uniformity is a gage of quality</a:t>
            </a:r>
          </a:p>
          <a:p>
            <a:r>
              <a:rPr lang="en-US" sz="2000" kern="0" cap="none" dirty="0"/>
              <a:t>Other clients want to distinguish themselves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Existing added value format (man-made summaries, classification, …)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Level of language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Focus on specific issues (ex: copyright tariff)</a:t>
            </a:r>
          </a:p>
          <a:p>
            <a:r>
              <a:rPr lang="en-US" sz="2000" kern="0" cap="none" dirty="0"/>
              <a:t>New custom prompting services 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Custom enrichments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Metadata extraction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In-house workflow support</a:t>
            </a:r>
          </a:p>
        </p:txBody>
      </p:sp>
    </p:spTree>
    <p:extLst>
      <p:ext uri="{BB962C8B-B14F-4D97-AF65-F5344CB8AC3E}">
        <p14:creationId xmlns:p14="http://schemas.microsoft.com/office/powerpoint/2010/main" val="2466630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Appetite</a:t>
            </a:r>
            <a:r>
              <a:rPr lang="fr-CA" dirty="0"/>
              <a:t> for Translations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27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1E7DEF7-17D5-85DD-13FC-84D852F772F0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4213" y="1412776"/>
            <a:ext cx="3887787" cy="3888432"/>
          </a:xfrm>
        </p:spPr>
        <p:txBody>
          <a:bodyPr/>
          <a:lstStyle/>
          <a:p>
            <a:endParaRPr lang="en-US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endParaRPr lang="en-US" cap="non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21E8495-7F62-8B35-C9B1-AF52349955D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36613" y="1565176"/>
            <a:ext cx="762317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cap="none" dirty="0"/>
              <a:t>Canadian federal institutions will soon need to publish English and French versions at the same time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That means no access before the translation is available…</a:t>
            </a:r>
            <a:endParaRPr lang="en-US" sz="2000" kern="0" cap="none" dirty="0"/>
          </a:p>
          <a:p>
            <a:r>
              <a:rPr lang="en-US" sz="2000" kern="0" cap="none" dirty="0"/>
              <a:t>Can we use LLM to translate legal information?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High standard for official versions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Imperfect quality generate fear of inequality among linguistic groups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Highly sensitive political issue</a:t>
            </a:r>
          </a:p>
          <a:p>
            <a:r>
              <a:rPr lang="en-US" sz="2000" kern="0" cap="none" dirty="0"/>
              <a:t>Focus on AI-Powered enrichments first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Not official, low risk</a:t>
            </a:r>
          </a:p>
        </p:txBody>
      </p:sp>
    </p:spTree>
    <p:extLst>
      <p:ext uri="{BB962C8B-B14F-4D97-AF65-F5344CB8AC3E}">
        <p14:creationId xmlns:p14="http://schemas.microsoft.com/office/powerpoint/2010/main" val="2207675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000" y="468000"/>
            <a:ext cx="7920234" cy="7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 err="1"/>
              <a:t>Appetite</a:t>
            </a:r>
            <a:r>
              <a:rPr lang="fr-CA" dirty="0"/>
              <a:t> for </a:t>
            </a:r>
            <a:r>
              <a:rPr lang="fr-CA" dirty="0" err="1"/>
              <a:t>Additional</a:t>
            </a:r>
            <a:r>
              <a:rPr lang="fr-CA" dirty="0"/>
              <a:t> </a:t>
            </a:r>
            <a:r>
              <a:rPr lang="fr-CA" dirty="0" err="1"/>
              <a:t>Enrichments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412776"/>
            <a:ext cx="7920235" cy="3888432"/>
          </a:xfrm>
        </p:spPr>
        <p:txBody>
          <a:bodyPr/>
          <a:lstStyle/>
          <a:p>
            <a:r>
              <a:rPr lang="en-US" sz="2000" cap="none" dirty="0"/>
              <a:t>Short summaries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200 words blurbs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cap="none" dirty="0"/>
              <a:t>o provide context in search results</a:t>
            </a:r>
          </a:p>
          <a:p>
            <a:r>
              <a:rPr lang="en-US" sz="2000" cap="none" dirty="0"/>
              <a:t>Meaningful titles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Alternative titles for case law instead of parties’ names</a:t>
            </a:r>
            <a:endParaRPr lang="en-US" sz="2000" cap="none" dirty="0"/>
          </a:p>
          <a:p>
            <a:r>
              <a:rPr lang="en-US" sz="2000" cap="none" dirty="0"/>
              <a:t>Classification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Grouping into fields of law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Replacing a legacy AI algorithm </a:t>
            </a:r>
            <a:endParaRPr lang="en-US" sz="2000" cap="none" dirty="0"/>
          </a:p>
          <a:p>
            <a:r>
              <a:rPr lang="en-US" sz="2000" cap="none" dirty="0"/>
              <a:t>Keywords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Extracting the most significant words from the document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Replacing a legacy AI algorithm </a:t>
            </a:r>
            <a:endParaRPr lang="en-US" sz="2000" cap="non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28</a:t>
            </a:fld>
            <a:endParaRPr lang="fr-CA" alt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D1F6CE-6247-FDBD-2462-DE22F726604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30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sz="quarter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4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6000" dirty="0" err="1"/>
              <a:t>What’s</a:t>
            </a:r>
            <a:r>
              <a:rPr lang="fr-CA" sz="6000" dirty="0"/>
              <a:t> </a:t>
            </a:r>
            <a:r>
              <a:rPr lang="fr-CA" sz="6000" dirty="0" err="1"/>
              <a:t>Ahead</a:t>
            </a:r>
            <a:r>
              <a:rPr lang="fr-CA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9822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5A5B83-9F83-68C8-BC96-C6A0D82D9DF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3</a:t>
            </a:fld>
            <a:endParaRPr lang="fr-CA" altLang="fr-FR" dirty="0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37E01CA7-73F5-FDAC-0BDC-4E6A68C0656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28807"/>
            <a:ext cx="5904656" cy="4520385"/>
          </a:xfr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4BDC323-C9FF-65C0-D51E-B4A437199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4000" y="468000"/>
            <a:ext cx="6802650" cy="728800"/>
          </a:xfrm>
        </p:spPr>
        <p:txBody>
          <a:bodyPr/>
          <a:lstStyle/>
          <a:p>
            <a:r>
              <a:rPr lang="fr-CA" dirty="0" err="1"/>
              <a:t>CatLII</a:t>
            </a:r>
            <a:r>
              <a:rPr lang="fr-CA" dirty="0"/>
              <a:t> </a:t>
            </a:r>
            <a:r>
              <a:rPr lang="fr-CA" dirty="0" err="1"/>
              <a:t>Was</a:t>
            </a:r>
            <a:r>
              <a:rPr lang="fr-CA" dirty="0"/>
              <a:t> </a:t>
            </a:r>
            <a:r>
              <a:rPr lang="fr-CA" dirty="0" err="1"/>
              <a:t>Unleashed</a:t>
            </a:r>
            <a:r>
              <a:rPr lang="fr-CA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652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National Impact </a:t>
            </a:r>
            <a:r>
              <a:rPr lang="fr-CA" dirty="0" err="1"/>
              <a:t>Assesment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30</a:t>
            </a:fld>
            <a:endParaRPr lang="fr-CA" altLang="fr-FR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1D2CE92-E7EA-4C35-9798-A4973FCB5DA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815CF64-5451-0C14-6BC2-DBF5BEEF93D3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4213" y="1412776"/>
            <a:ext cx="4967907" cy="3888432"/>
          </a:xfrm>
        </p:spPr>
        <p:txBody>
          <a:bodyPr/>
          <a:lstStyle/>
          <a:p>
            <a:r>
              <a:rPr lang="en-US" sz="2000" cap="none" dirty="0"/>
              <a:t>Evaluating outcomes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Do AI-Powered Enrichments facilitate your understanding of the law?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Do they speed up your legal research?</a:t>
            </a:r>
          </a:p>
          <a:p>
            <a:r>
              <a:rPr lang="en-US" sz="2000" cap="none" dirty="0"/>
              <a:t>Funded by the Alberta Law Foundation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Oct-Dec 2024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Online survey on canlii.org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In-person interviews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Legal professionals + public</a:t>
            </a:r>
          </a:p>
          <a:p>
            <a:endParaRPr lang="en-US" sz="2000" cap="non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7F463D-DE90-F450-42C5-133A555D29A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40688"/>
            <a:ext cx="2808312" cy="6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0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A" dirty="0" err="1"/>
              <a:t>Bilingual</a:t>
            </a:r>
            <a:r>
              <a:rPr lang="fr-CA" dirty="0"/>
              <a:t> </a:t>
            </a:r>
            <a:r>
              <a:rPr lang="fr-CA" dirty="0" err="1"/>
              <a:t>Enrichments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cap="none" dirty="0"/>
          </a:p>
          <a:p>
            <a:endParaRPr lang="en-US" cap="non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31</a:t>
            </a:fld>
            <a:endParaRPr lang="fr-CA" altLang="fr-FR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1D2CE92-E7EA-4C35-9798-A4973FCB5DA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E14001F-1A8A-A45A-FF70-9B84934811D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36613" y="1565176"/>
            <a:ext cx="481550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cap="none" dirty="0"/>
              <a:t>AI-powered enrichments in the second language for all supported content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/>
              <a:t>Generation in second language (no translation)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Quality control by an expert </a:t>
            </a:r>
            <a:r>
              <a:rPr lang="en-US" sz="2000" kern="0" dirty="0" err="1"/>
              <a:t>jurilinguist</a:t>
            </a:r>
            <a:endParaRPr lang="en-US" sz="2000" kern="0" cap="none" dirty="0"/>
          </a:p>
          <a:p>
            <a:r>
              <a:rPr lang="en-US" sz="2000" kern="0" cap="none" dirty="0"/>
              <a:t>Indexing of enrichments by the search engine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/>
              <a:t>All Canadian law could be discoverable in </a:t>
            </a:r>
            <a:r>
              <a:rPr lang="en-US" sz="2000" kern="0"/>
              <a:t>both languages for </a:t>
            </a:r>
            <a:r>
              <a:rPr lang="en-US" sz="2000" kern="0" dirty="0"/>
              <a:t>the first time ever</a:t>
            </a:r>
            <a:endParaRPr lang="en-US" sz="2000" kern="0" cap="none" dirty="0"/>
          </a:p>
          <a:p>
            <a:r>
              <a:rPr lang="en-US" sz="2000" kern="0" cap="none" dirty="0"/>
              <a:t>Law Foundation of Saskatchewan is onboard so far</a:t>
            </a:r>
            <a:endParaRPr lang="en-US" sz="2000" kern="0" dirty="0"/>
          </a:p>
          <a:p>
            <a:endParaRPr lang="en-US" sz="2000" kern="0" cap="non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1CCF37-06C1-6A60-B1BF-68E7F1B1532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77131"/>
            <a:ext cx="2206377" cy="9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23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A" dirty="0" err="1"/>
              <a:t>Federal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412776"/>
            <a:ext cx="7776219" cy="3888432"/>
          </a:xfrm>
        </p:spPr>
        <p:txBody>
          <a:bodyPr/>
          <a:lstStyle/>
          <a:p>
            <a:r>
              <a:rPr lang="en-US" sz="2000" cap="none" dirty="0"/>
              <a:t>AI-powered Enrichments for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cap="none" dirty="0"/>
              <a:t>istorical case law (230,000 documents)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cap="none" dirty="0"/>
              <a:t>onsolidated statutes and regulations (5,900 documents)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Current material for the next three years (</a:t>
            </a:r>
            <a:r>
              <a:rPr lang="en-CA" sz="2000" dirty="0">
                <a:ea typeface="+mn-lt"/>
                <a:cs typeface="+mn-lt"/>
              </a:rPr>
              <a:t>˜</a:t>
            </a:r>
            <a:r>
              <a:rPr lang="en-US" sz="2000" cap="none" dirty="0"/>
              <a:t>12,000 documents per year)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271,900 x 2 languages = 543,800 documents</a:t>
            </a:r>
          </a:p>
          <a:p>
            <a:r>
              <a:rPr lang="en-US" sz="2000" cap="none" dirty="0"/>
              <a:t>Split among law foundations based on the province’s contribution to CanLII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32</a:t>
            </a:fld>
            <a:endParaRPr lang="fr-CA" altLang="fr-FR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1D2CE92-E7EA-4C35-9798-A4973FCB5DA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95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A" dirty="0" err="1"/>
              <a:t>Generation</a:t>
            </a:r>
            <a:r>
              <a:rPr lang="fr-CA" dirty="0"/>
              <a:t> </a:t>
            </a:r>
            <a:r>
              <a:rPr lang="fr-CA" dirty="0" err="1"/>
              <a:t>Augmented</a:t>
            </a:r>
            <a:r>
              <a:rPr lang="fr-CA" dirty="0"/>
              <a:t> </a:t>
            </a:r>
            <a:r>
              <a:rPr lang="fr-CA" dirty="0" err="1"/>
              <a:t>Retrieval</a:t>
            </a:r>
            <a:r>
              <a:rPr lang="fr-CA" dirty="0"/>
              <a:t> (GAR)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412776"/>
            <a:ext cx="7632203" cy="3888432"/>
          </a:xfrm>
        </p:spPr>
        <p:txBody>
          <a:bodyPr/>
          <a:lstStyle/>
          <a:p>
            <a:r>
              <a:rPr lang="en-US" sz="2000" cap="none" dirty="0"/>
              <a:t>RAG &gt; GAR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Focus on Retrieval instead of Generation</a:t>
            </a:r>
            <a:endParaRPr lang="en-US" sz="2000" cap="none" dirty="0"/>
          </a:p>
          <a:p>
            <a:r>
              <a:rPr lang="en-US" sz="2000" cap="none" dirty="0"/>
              <a:t>Chatbot supporting legal research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Interprets user query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Proposes improvements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Reads top results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/>
              <a:t>Provides research memo</a:t>
            </a:r>
          </a:p>
          <a:p>
            <a:r>
              <a:rPr lang="en-US" sz="2000" cap="none" dirty="0"/>
              <a:t>Early access MVP by mid-2025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33</a:t>
            </a:fld>
            <a:endParaRPr lang="fr-CA" altLang="fr-FR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1D2CE92-E7EA-4C35-9798-A4973FCB5DA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8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B7A5C-BD0D-4BDF-D855-8C58369E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3CA3A-CA2D-C91C-E8A8-7249E5E0A4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To </a:t>
            </a:r>
            <a:r>
              <a:rPr lang="fr-CA" dirty="0" err="1"/>
              <a:t>Learn</a:t>
            </a:r>
            <a:r>
              <a:rPr lang="fr-CA" dirty="0"/>
              <a:t> More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F8CA5-19EA-78D6-AA97-E43458E311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412776"/>
            <a:ext cx="7704211" cy="3888432"/>
          </a:xfrm>
        </p:spPr>
        <p:txBody>
          <a:bodyPr/>
          <a:lstStyle/>
          <a:p>
            <a:r>
              <a:rPr lang="en-US" sz="2000" cap="none" dirty="0"/>
              <a:t>Canadian Lawyer Magazine</a:t>
            </a:r>
            <a:endParaRPr lang="en-CA" sz="2000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>
                <a:hlinkClick r:id="rId6"/>
              </a:rPr>
              <a:t>Lexum Pilot Project Using AI to Summarize Cases Expands to Alberta, Manitoba and PEI</a:t>
            </a:r>
            <a:endParaRPr lang="en-US" sz="2000" cap="none" dirty="0"/>
          </a:p>
          <a:p>
            <a:r>
              <a:rPr lang="en-US" sz="2000" cap="none" dirty="0"/>
              <a:t>Lexum Blog</a:t>
            </a:r>
            <a:endParaRPr lang="en-CA" sz="2000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AI-powered Case Analysis Added on CanLII for All Case Law From Alberta, Saskatchewan, Manitoba, and Prince Edward Island</a:t>
            </a:r>
            <a:endParaRPr lang="en-CA" sz="2000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cap="none" dirty="0">
                <a:hlinkClick r:id="rId8"/>
              </a:rPr>
              <a:t>Lexum Extends its AI Enrichment Services to Legislative Material</a:t>
            </a:r>
            <a:endParaRPr lang="en-US" sz="2000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/>
              <a:t>Pierre-Paul Lemyre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rgbClr val="393839"/>
                </a:solidFill>
              </a:rPr>
              <a:t>VP Business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rgbClr val="39383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lemyrep@lexum.com</a:t>
            </a:r>
            <a:r>
              <a:rPr lang="en-US" sz="2000" cap="none" dirty="0">
                <a:solidFill>
                  <a:srgbClr val="393839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rgbClr val="393839"/>
                </a:solidFill>
              </a:rPr>
              <a:t>514.316.2098</a:t>
            </a:r>
          </a:p>
          <a:p>
            <a:endParaRPr lang="en-US" cap="none" dirty="0"/>
          </a:p>
          <a:p>
            <a:endParaRPr lang="en-US" cap="non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F0055-3AC3-00D4-EFD0-85460BEF2CE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34</a:t>
            </a:fld>
            <a:endParaRPr lang="fr-CA" altLang="fr-FR" dirty="0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480A5051-8DD1-D2B2-C232-0752C4EBDA66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6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CatLII</a:t>
            </a:r>
            <a:r>
              <a:rPr lang="fr-CA" dirty="0"/>
              <a:t> Pilot Project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4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13D0904-0148-5DB7-0FC4-23D3104BDF2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3" y="1412776"/>
            <a:ext cx="453585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cap="none" dirty="0"/>
              <a:t>Testing LLM for AI case analysis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+mn-lt"/>
                <a:cs typeface="+mn-lt"/>
              </a:rPr>
              <a:t>˜400</a:t>
            </a:r>
            <a:r>
              <a:rPr lang="en-US" sz="2000" kern="0" cap="none" dirty="0">
                <a:ea typeface="+mn-lt"/>
                <a:cs typeface="+mn-lt"/>
              </a:rPr>
              <a:t> decisions 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F</a:t>
            </a:r>
            <a:r>
              <a:rPr lang="en-US" sz="2000" kern="0" cap="none" dirty="0">
                <a:ea typeface="+mn-lt"/>
                <a:cs typeface="+mn-lt"/>
              </a:rPr>
              <a:t>rom 4 jurisdictions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Via CanLII Connects</a:t>
            </a:r>
          </a:p>
          <a:p>
            <a:r>
              <a:rPr lang="en-US" sz="2000" kern="0" cap="none" dirty="0">
                <a:ea typeface="+mn-lt"/>
                <a:cs typeface="+mn-lt"/>
              </a:rPr>
              <a:t>Setup of Lexum’s AI Playground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Upload content from CanLII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Test prompts, LLM providers and releases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Keep a record of those tests</a:t>
            </a:r>
          </a:p>
          <a:p>
            <a:r>
              <a:rPr lang="en-US" sz="2000" kern="0" cap="none" dirty="0">
                <a:ea typeface="+mn-lt"/>
                <a:cs typeface="+mn-lt"/>
              </a:rPr>
              <a:t>Gather user feedback</a:t>
            </a:r>
          </a:p>
          <a:p>
            <a:r>
              <a:rPr lang="en-US" sz="2000" kern="0" cap="none" dirty="0">
                <a:ea typeface="+mn-lt"/>
                <a:cs typeface="+mn-lt"/>
              </a:rPr>
              <a:t>“Preserve CanLII’s reputation!”</a:t>
            </a:r>
          </a:p>
        </p:txBody>
      </p:sp>
      <p:pic>
        <p:nvPicPr>
          <p:cNvPr id="9" name="Image 8" descr="Une image contenant mammifère, chat, chat domestique, Chats petite et moyenne taille&#10;&#10;Description générée automatiquement">
            <a:extLst>
              <a:ext uri="{FF2B5EF4-FFF2-40B4-BE49-F238E27FC236}">
                <a16:creationId xmlns:a16="http://schemas.microsoft.com/office/drawing/2014/main" id="{7E6E1F8D-956E-29E1-36EA-40D5B1FE0A8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65645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4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CA15-202E-F2EC-276E-6BB5448C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5A5B83-9F83-68C8-BC96-C6A0D82D9DF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684000" y="6181200"/>
            <a:ext cx="453607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3849E-B791-B150-1712-714D0FB48BA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5</a:t>
            </a:fld>
            <a:endParaRPr lang="fr-CA" alt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B1E2C7-7412-9AC7-E3B4-8B5591B666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/>
        </p:blipFill>
        <p:spPr>
          <a:xfrm>
            <a:off x="542565" y="1052736"/>
            <a:ext cx="805887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The </a:t>
            </a:r>
            <a:r>
              <a:rPr lang="fr-CA" dirty="0" err="1"/>
              <a:t>Vibes</a:t>
            </a:r>
            <a:r>
              <a:rPr lang="fr-CA" dirty="0"/>
              <a:t> </a:t>
            </a:r>
            <a:r>
              <a:rPr lang="fr-CA" dirty="0" err="1"/>
              <a:t>Were</a:t>
            </a:r>
            <a:r>
              <a:rPr lang="fr-CA" dirty="0"/>
              <a:t> Good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6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13D0904-0148-5DB7-0FC4-23D3104BDF2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3" y="1412776"/>
            <a:ext cx="388778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fr-CA" sz="2000" kern="0" cap="none" dirty="0"/>
              <a:t>Law </a:t>
            </a:r>
            <a:r>
              <a:rPr lang="fr-CA" sz="2000" kern="0" cap="none" dirty="0" err="1"/>
              <a:t>Foundation</a:t>
            </a:r>
            <a:r>
              <a:rPr lang="fr-CA" sz="2000" kern="0" cap="none" dirty="0"/>
              <a:t> of Saskatchewan Beta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First official </a:t>
            </a:r>
            <a:r>
              <a:rPr lang="fr-CA" sz="2000" kern="0" cap="none" dirty="0" err="1"/>
              <a:t>project</a:t>
            </a:r>
            <a:endParaRPr lang="fr-CA" sz="2000" kern="0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 err="1"/>
              <a:t>Funded</a:t>
            </a:r>
            <a:r>
              <a:rPr lang="fr-CA" sz="2000" kern="0" dirty="0"/>
              <a:t> the production infrastructure</a:t>
            </a:r>
            <a:endParaRPr lang="fr-CA" sz="2000" kern="0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 err="1"/>
              <a:t>Launched</a:t>
            </a:r>
            <a:r>
              <a:rPr lang="fr-CA" sz="2000" kern="0" dirty="0"/>
              <a:t> </a:t>
            </a:r>
            <a:r>
              <a:rPr lang="fr-CA" sz="2000" kern="0" dirty="0" err="1"/>
              <a:t>October</a:t>
            </a:r>
            <a:r>
              <a:rPr lang="fr-CA" sz="2000" kern="0" dirty="0"/>
              <a:t> 2023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 err="1"/>
              <a:t>With</a:t>
            </a:r>
            <a:r>
              <a:rPr lang="fr-CA" sz="2000" kern="0" dirty="0"/>
              <a:t> </a:t>
            </a:r>
            <a:r>
              <a:rPr lang="fr-CA" sz="2000" kern="0" dirty="0" err="1"/>
              <a:t>c</a:t>
            </a:r>
            <a:r>
              <a:rPr lang="fr-CA" sz="2000" kern="0" cap="none" dirty="0" err="1"/>
              <a:t>urrent</a:t>
            </a:r>
            <a:r>
              <a:rPr lang="fr-CA" sz="2000" kern="0" cap="none" dirty="0"/>
              <a:t> case </a:t>
            </a:r>
            <a:r>
              <a:rPr lang="fr-CA" sz="2000" kern="0" cap="none" dirty="0" err="1"/>
              <a:t>law</a:t>
            </a:r>
            <a:r>
              <a:rPr lang="fr-CA" sz="2000" kern="0" cap="none" dirty="0"/>
              <a:t> </a:t>
            </a:r>
            <a:r>
              <a:rPr lang="fr-CA" sz="2000" kern="0" cap="none" dirty="0" err="1"/>
              <a:t>only</a:t>
            </a:r>
            <a:endParaRPr lang="fr-CA" sz="2000" kern="0" cap="none" dirty="0"/>
          </a:p>
          <a:p>
            <a:r>
              <a:rPr lang="en-US" sz="2000" kern="0" cap="none" dirty="0">
                <a:ea typeface="+mn-lt"/>
                <a:cs typeface="+mn-lt"/>
              </a:rPr>
              <a:t>Lots of other ideas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ea typeface="+mn-lt"/>
                <a:cs typeface="+mn-lt"/>
              </a:rPr>
              <a:t>O</a:t>
            </a:r>
            <a:r>
              <a:rPr lang="en-US" sz="2000" kern="0" cap="none" dirty="0">
                <a:ea typeface="+mn-lt"/>
                <a:cs typeface="+mn-lt"/>
              </a:rPr>
              <a:t>ther types of automatically generated outputs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AI analysis for legislation</a:t>
            </a:r>
            <a:endParaRPr lang="en-US" sz="2000" kern="0" dirty="0">
              <a:ea typeface="+mn-lt"/>
              <a:cs typeface="+mn-lt"/>
            </a:endParaRP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Automated translation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Conversational search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en-US" sz="2000" kern="0" cap="none" dirty="0">
                <a:ea typeface="+mn-lt"/>
                <a:cs typeface="+mn-lt"/>
              </a:rPr>
              <a:t>…</a:t>
            </a:r>
          </a:p>
        </p:txBody>
      </p:sp>
      <p:pic>
        <p:nvPicPr>
          <p:cNvPr id="3" name="Image 2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66A04B83-F057-0B81-1F58-01D63C1C47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26422" y="1412776"/>
            <a:ext cx="42579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6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sz="quarter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6000" dirty="0" err="1">
                <a:cs typeface="Calibri Light"/>
              </a:rPr>
              <a:t>Where</a:t>
            </a:r>
            <a:r>
              <a:rPr lang="fr-FR" sz="6000" dirty="0">
                <a:cs typeface="Calibri Light"/>
              </a:rPr>
              <a:t> Do </a:t>
            </a:r>
            <a:r>
              <a:rPr lang="fr-FR" sz="6000" dirty="0" err="1">
                <a:cs typeface="Calibri Light"/>
              </a:rPr>
              <a:t>We</a:t>
            </a:r>
            <a:r>
              <a:rPr lang="fr-FR" sz="6000" dirty="0">
                <a:cs typeface="Calibri Light"/>
              </a:rPr>
              <a:t> Stand </a:t>
            </a:r>
            <a:r>
              <a:rPr lang="fr-FR" sz="6000" dirty="0" err="1">
                <a:cs typeface="Calibri Light"/>
              </a:rPr>
              <a:t>Now</a:t>
            </a:r>
            <a:r>
              <a:rPr lang="fr-FR" sz="6000" dirty="0">
                <a:cs typeface="Calibri Light"/>
              </a:rPr>
              <a:t>?</a:t>
            </a:r>
            <a:endParaRPr lang="fr-CA" sz="6000" dirty="0"/>
          </a:p>
        </p:txBody>
      </p:sp>
    </p:spTree>
    <p:extLst>
      <p:ext uri="{BB962C8B-B14F-4D97-AF65-F5344CB8AC3E}">
        <p14:creationId xmlns:p14="http://schemas.microsoft.com/office/powerpoint/2010/main" val="35238818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7890-EBCC-95F9-3CFA-49312A399C7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000" y="468000"/>
            <a:ext cx="8280488" cy="728800"/>
          </a:xfrm>
        </p:spPr>
        <p:txBody>
          <a:bodyPr/>
          <a:lstStyle/>
          <a:p>
            <a:r>
              <a:rPr lang="fr-CA" dirty="0"/>
              <a:t>7 Provinces and </a:t>
            </a:r>
            <a:r>
              <a:rPr lang="fr-CA" dirty="0" err="1"/>
              <a:t>Counting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8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D1093C0-47BA-D277-9202-33C1BD8DB92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84213" y="1412776"/>
            <a:ext cx="489589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fr-CA" sz="2000" kern="0" cap="none" dirty="0"/>
              <a:t>Saskatchewan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60,000 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(99%)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+ 4,000/</a:t>
            </a:r>
            <a:r>
              <a:rPr lang="fr-CA" sz="2000" kern="0" cap="none" dirty="0" err="1"/>
              <a:t>year</a:t>
            </a:r>
            <a:endParaRPr lang="fr-CA" sz="2000" kern="0" cap="none" dirty="0"/>
          </a:p>
          <a:p>
            <a:r>
              <a:rPr lang="en-US" sz="2000" kern="0" cap="none" dirty="0">
                <a:ea typeface="+mn-lt"/>
                <a:cs typeface="+mn-lt"/>
              </a:rPr>
              <a:t>Alberta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/>
              <a:t>121</a:t>
            </a:r>
            <a:r>
              <a:rPr lang="fr-CA" sz="2000" kern="0" cap="none" dirty="0"/>
              <a:t>,000 </a:t>
            </a:r>
            <a:r>
              <a:rPr lang="fr-CA" sz="2000" kern="0" dirty="0"/>
              <a:t>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(99%)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+ 7,000/</a:t>
            </a:r>
            <a:r>
              <a:rPr lang="fr-CA" sz="2000" kern="0" cap="none" dirty="0" err="1"/>
              <a:t>year</a:t>
            </a:r>
            <a:endParaRPr lang="fr-CA" sz="2000" kern="0" cap="none" dirty="0"/>
          </a:p>
          <a:p>
            <a:r>
              <a:rPr lang="en-US" sz="2000" kern="0" cap="none" dirty="0">
                <a:ea typeface="+mn-lt"/>
                <a:cs typeface="+mn-lt"/>
              </a:rPr>
              <a:t>Manitoba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28,000 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(98%)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+ 1,500/</a:t>
            </a:r>
            <a:r>
              <a:rPr lang="fr-CA" sz="2000" kern="0" cap="none" dirty="0" err="1"/>
              <a:t>year</a:t>
            </a:r>
            <a:endParaRPr lang="en-US" sz="2000" kern="0" cap="none" dirty="0">
              <a:ea typeface="+mn-lt"/>
              <a:cs typeface="+mn-lt"/>
            </a:endParaRPr>
          </a:p>
          <a:p>
            <a:r>
              <a:rPr lang="en-US" sz="2000" kern="0" cap="none" dirty="0">
                <a:ea typeface="+mn-lt"/>
                <a:cs typeface="+mn-lt"/>
              </a:rPr>
              <a:t>Prince Edward Island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/>
              <a:t>4</a:t>
            </a:r>
            <a:r>
              <a:rPr lang="fr-CA" sz="2000" kern="0" cap="none" dirty="0"/>
              <a:t>,000 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(97%)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+ 100/</a:t>
            </a:r>
            <a:r>
              <a:rPr lang="fr-CA" sz="2000" kern="0" cap="none" dirty="0" err="1"/>
              <a:t>year</a:t>
            </a:r>
            <a:endParaRPr lang="fr-CA" sz="2000" kern="0" cap="none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CA5F5D4-209B-55EE-8516-C844156B20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40768"/>
            <a:ext cx="2206377" cy="9399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36EB121-EDAC-8AD0-97C2-A4EB526D88E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68633"/>
            <a:ext cx="2808312" cy="6883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6F1996C-8DDA-D386-E52C-CB058B6903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897354"/>
            <a:ext cx="2494409" cy="8277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4CCEFA6-58FB-8F36-3F40-63DC0C84F40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85" y="4801404"/>
            <a:ext cx="1967788" cy="11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6EA51E-C04D-7E10-42C0-610F3C003DC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7C1BBBA0-0649-4DC4-B569-6203D9DD04FE}" type="slidenum">
              <a:rPr lang="fr-CA" altLang="fr-FR" smtClean="0"/>
              <a:pPr/>
              <a:t>9</a:t>
            </a:fld>
            <a:endParaRPr lang="fr-CA" altLang="fr-FR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98E7700-A305-528A-9B16-BDE388E181D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684000" y="6181200"/>
            <a:ext cx="4896112" cy="366712"/>
          </a:xfrm>
        </p:spPr>
        <p:txBody>
          <a:bodyPr/>
          <a:lstStyle/>
          <a:p>
            <a:r>
              <a:rPr lang="en-US" dirty="0">
                <a:solidFill>
                  <a:srgbClr val="939598"/>
                </a:solidFill>
              </a:rPr>
              <a:t>Lexum’s AI-Powered Legal Information Analysis: The Kitten Play Is Over</a:t>
            </a:r>
            <a:endParaRPr lang="fr-CA" altLang="fr-FR" dirty="0">
              <a:solidFill>
                <a:srgbClr val="939598"/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D1093C0-47BA-D277-9202-33C1BD8DB92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84213" y="1412776"/>
            <a:ext cx="44638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b="1" cap="all" baseline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1pPr>
            <a:lvl2pPr marL="4763" indent="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marL="184150" indent="-176213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SzPct val="74000"/>
              <a:buFont typeface="Wingdings" panose="05000000000000000000" pitchFamily="2" charset="2"/>
              <a:buChar char="à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marL="447675" indent="-1968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marL="622300" indent="-171450" algn="l" rtl="0" eaLnBrk="1" fontAlgn="base" hangingPunct="1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199454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6912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059283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591654" indent="-12939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cap="none" dirty="0"/>
              <a:t>New Brunswick</a:t>
            </a:r>
            <a:endParaRPr lang="fr-CA" sz="2000" kern="0" cap="none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/>
              <a:t>43</a:t>
            </a:r>
            <a:r>
              <a:rPr lang="fr-CA" sz="2000" kern="0" cap="none" dirty="0"/>
              <a:t>,200 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(92%)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+ 900/</a:t>
            </a:r>
            <a:r>
              <a:rPr lang="fr-CA" sz="2000" kern="0" cap="none" dirty="0" err="1"/>
              <a:t>year</a:t>
            </a:r>
            <a:endParaRPr lang="fr-CA" sz="2000" kern="0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 err="1"/>
              <a:t>Lower</a:t>
            </a:r>
            <a:r>
              <a:rPr lang="fr-CA" sz="2000" kern="0" cap="none" dirty="0"/>
              <a:t> </a:t>
            </a:r>
            <a:r>
              <a:rPr lang="fr-CA" sz="2000" kern="0" cap="none" dirty="0" err="1"/>
              <a:t>completion</a:t>
            </a:r>
            <a:r>
              <a:rPr lang="fr-CA" sz="2000" kern="0" cap="none" dirty="0"/>
              <a:t> rate due to a large volume</a:t>
            </a:r>
            <a:r>
              <a:rPr lang="fr-CA" sz="2000" kern="0" dirty="0"/>
              <a:t> of </a:t>
            </a:r>
            <a:r>
              <a:rPr lang="fr-CA" sz="2000" kern="0" dirty="0" err="1"/>
              <a:t>very</a:t>
            </a:r>
            <a:r>
              <a:rPr lang="fr-CA" sz="2000" kern="0" dirty="0"/>
              <a:t> short </a:t>
            </a:r>
            <a:r>
              <a:rPr lang="fr-CA" sz="2000" kern="0" dirty="0" err="1"/>
              <a:t>decisions</a:t>
            </a:r>
            <a:endParaRPr lang="fr-CA" sz="2000" kern="0" dirty="0"/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/>
              <a:t>First </a:t>
            </a:r>
            <a:r>
              <a:rPr lang="fr-CA" sz="2000" kern="0" dirty="0" err="1"/>
              <a:t>s</a:t>
            </a:r>
            <a:r>
              <a:rPr lang="fr-CA" sz="2000" kern="0" cap="none" dirty="0" err="1"/>
              <a:t>ignificant</a:t>
            </a:r>
            <a:r>
              <a:rPr lang="fr-CA" sz="2000" kern="0" cap="none" dirty="0"/>
              <a:t> volume of French cases (8,000)</a:t>
            </a:r>
          </a:p>
          <a:p>
            <a:r>
              <a:rPr lang="en-US" sz="2000" kern="0" cap="none" dirty="0"/>
              <a:t>Newfoundland and Labrador</a:t>
            </a:r>
            <a:endParaRPr lang="en-US" sz="2000" kern="0" cap="none" dirty="0">
              <a:ea typeface="+mn-lt"/>
              <a:cs typeface="+mn-lt"/>
            </a:endParaRP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14,000 </a:t>
            </a:r>
            <a:r>
              <a:rPr lang="fr-CA" sz="2000" kern="0" dirty="0"/>
              <a:t>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(99,5%)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+ 450/</a:t>
            </a:r>
            <a:r>
              <a:rPr lang="fr-CA" sz="2000" kern="0" cap="none" dirty="0" err="1"/>
              <a:t>year</a:t>
            </a:r>
            <a:endParaRPr lang="fr-CA" sz="2000" kern="0" cap="none" dirty="0"/>
          </a:p>
          <a:p>
            <a:r>
              <a:rPr lang="en-US" sz="2000" kern="0" cap="none" dirty="0"/>
              <a:t>Northwest Territories</a:t>
            </a:r>
            <a:endParaRPr lang="en-US" sz="2000" kern="0" cap="none" dirty="0">
              <a:ea typeface="+mn-lt"/>
              <a:cs typeface="+mn-lt"/>
            </a:endParaRP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dirty="0"/>
              <a:t>12</a:t>
            </a:r>
            <a:r>
              <a:rPr lang="fr-CA" sz="2000" kern="0" cap="none" dirty="0"/>
              <a:t>,000 case </a:t>
            </a:r>
            <a:r>
              <a:rPr lang="fr-CA" sz="2000" kern="0" cap="none" dirty="0" err="1"/>
              <a:t>summaries</a:t>
            </a:r>
            <a:r>
              <a:rPr lang="fr-CA" sz="2000" kern="0" cap="none" dirty="0"/>
              <a:t> </a:t>
            </a:r>
            <a:r>
              <a:rPr lang="fr-CA" sz="2000" kern="0" dirty="0"/>
              <a:t>(99%)</a:t>
            </a:r>
          </a:p>
          <a:p>
            <a:pPr marL="469900" lvl="2" indent="-285750">
              <a:buFont typeface="Arial" panose="020B0604020202020204" pitchFamily="34" charset="0"/>
              <a:buChar char="•"/>
            </a:pPr>
            <a:r>
              <a:rPr lang="fr-CA" sz="2000" kern="0" cap="none" dirty="0"/>
              <a:t>+ 350/</a:t>
            </a:r>
            <a:r>
              <a:rPr lang="fr-CA" sz="2000" kern="0" cap="none" dirty="0" err="1"/>
              <a:t>year</a:t>
            </a:r>
            <a:endParaRPr lang="fr-CA" sz="2000" kern="0" cap="non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584AD9E-5B34-D73E-8132-ED3C2894CB5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4000" y="468000"/>
            <a:ext cx="8280488" cy="728800"/>
          </a:xfrm>
        </p:spPr>
        <p:txBody>
          <a:bodyPr/>
          <a:lstStyle/>
          <a:p>
            <a:r>
              <a:rPr lang="fr-CA" dirty="0"/>
              <a:t>7 Provinces and </a:t>
            </a:r>
            <a:r>
              <a:rPr lang="fr-CA" dirty="0" err="1"/>
              <a:t>Counting</a:t>
            </a:r>
            <a:endParaRPr lang="fr-C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622FD37-434C-745C-5933-0729C69825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61" y="1412776"/>
            <a:ext cx="3076848" cy="11340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0549D30-B1AC-5D9A-00F6-1CE7FED55FA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3212976"/>
            <a:ext cx="3131840" cy="75662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11B45B5-2DAB-7F93-4628-BB88FB79445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09214"/>
            <a:ext cx="1944216" cy="11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5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Lexu">
  <a:themeElements>
    <a:clrScheme name="Lexum">
      <a:dk1>
        <a:srgbClr val="393839"/>
      </a:dk1>
      <a:lt1>
        <a:sysClr val="window" lastClr="FFFFFF"/>
      </a:lt1>
      <a:dk2>
        <a:srgbClr val="1F497D"/>
      </a:dk2>
      <a:lt2>
        <a:srgbClr val="EEECE1"/>
      </a:lt2>
      <a:accent1>
        <a:srgbClr val="00B4AD"/>
      </a:accent1>
      <a:accent2>
        <a:srgbClr val="F04933"/>
      </a:accent2>
      <a:accent3>
        <a:srgbClr val="939598"/>
      </a:accent3>
      <a:accent4>
        <a:srgbClr val="F99F1C"/>
      </a:accent4>
      <a:accent5>
        <a:srgbClr val="0093B5"/>
      </a:accent5>
      <a:accent6>
        <a:srgbClr val="DCDDDE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Calibri"/>
            <a:ea typeface="ＭＳ Ｐゴシック" pitchFamily="-110" charset="-128"/>
            <a:cs typeface="Calibri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QD Présentation Alimenter Avenir 963-9806 [Nouveau]NEW 1">
        <a:dk1>
          <a:srgbClr val="828282"/>
        </a:dk1>
        <a:lt1>
          <a:srgbClr val="FFFFFF"/>
        </a:lt1>
        <a:dk2>
          <a:srgbClr val="96BE32"/>
        </a:dk2>
        <a:lt2>
          <a:srgbClr val="000000"/>
        </a:lt2>
        <a:accent1>
          <a:srgbClr val="96BE32"/>
        </a:accent1>
        <a:accent2>
          <a:srgbClr val="41782D"/>
        </a:accent2>
        <a:accent3>
          <a:srgbClr val="FFFFFF"/>
        </a:accent3>
        <a:accent4>
          <a:srgbClr val="6E6E6E"/>
        </a:accent4>
        <a:accent5>
          <a:srgbClr val="C9DBAD"/>
        </a:accent5>
        <a:accent6>
          <a:srgbClr val="3A6C28"/>
        </a:accent6>
        <a:hlink>
          <a:srgbClr val="82828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QD Présentation Alimenter Avenir 963-9806 [Nouveau]NEW 1">
        <a:dk1>
          <a:srgbClr val="322F3A"/>
        </a:dk1>
        <a:lt1>
          <a:srgbClr val="FFFFFF"/>
        </a:lt1>
        <a:dk2>
          <a:srgbClr val="004797"/>
        </a:dk2>
        <a:lt2>
          <a:srgbClr val="000000"/>
        </a:lt2>
        <a:accent1>
          <a:srgbClr val="004797"/>
        </a:accent1>
        <a:accent2>
          <a:srgbClr val="003366"/>
        </a:accent2>
        <a:accent3>
          <a:srgbClr val="FFFFFF"/>
        </a:accent3>
        <a:accent4>
          <a:srgbClr val="292730"/>
        </a:accent4>
        <a:accent5>
          <a:srgbClr val="AAB1C9"/>
        </a:accent5>
        <a:accent6>
          <a:srgbClr val="002D5C"/>
        </a:accent6>
        <a:hlink>
          <a:srgbClr val="0D71C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1335</Words>
  <Application>Microsoft Office PowerPoint</Application>
  <PresentationFormat>Affichage à l'écran (4:3)</PresentationFormat>
  <Paragraphs>250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Courier New</vt:lpstr>
      <vt:lpstr>Maax</vt:lpstr>
      <vt:lpstr>Maax Rounded</vt:lpstr>
      <vt:lpstr>Wingdings</vt:lpstr>
      <vt:lpstr>Lexu</vt:lpstr>
      <vt:lpstr>Lexum’s AI-Powered Legal Information Analysis: The Kitten Play Is Over</vt:lpstr>
      <vt:lpstr>Twelve months ago in a galaxy far, far away…</vt:lpstr>
      <vt:lpstr>CatLII Was Unleashed!</vt:lpstr>
      <vt:lpstr>CatLII Pilot Project</vt:lpstr>
      <vt:lpstr>Présentation PowerPoint</vt:lpstr>
      <vt:lpstr>The Vibes Were Good</vt:lpstr>
      <vt:lpstr>Where Do We Stand Now?</vt:lpstr>
      <vt:lpstr>7 Provinces and Counting</vt:lpstr>
      <vt:lpstr>7 Provinces and Counting</vt:lpstr>
      <vt:lpstr>2 More on the Way</vt:lpstr>
      <vt:lpstr>Legislative Summaries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Outside of CanLII</vt:lpstr>
      <vt:lpstr>Présentation PowerPoint</vt:lpstr>
      <vt:lpstr>Présentation PowerPoint</vt:lpstr>
      <vt:lpstr>Challenges &amp; Opportunities</vt:lpstr>
      <vt:lpstr>Success Rate?</vt:lpstr>
      <vt:lpstr>Expectations About "Explainability"</vt:lpstr>
      <vt:lpstr>Expectations About Data Security</vt:lpstr>
      <vt:lpstr>Requests for Customization</vt:lpstr>
      <vt:lpstr>Appetite for Translations</vt:lpstr>
      <vt:lpstr>Appetite for Additional Enrichments</vt:lpstr>
      <vt:lpstr>What’s Ahead?</vt:lpstr>
      <vt:lpstr>National Impact Assesment</vt:lpstr>
      <vt:lpstr>Bilingual Enrichments</vt:lpstr>
      <vt:lpstr>Federal Material</vt:lpstr>
      <vt:lpstr>Generation Augmented Retrieval (GAR)</vt:lpstr>
      <vt:lpstr>To Learn More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CRQ</dc:creator>
  <cp:lastModifiedBy>Pierre-Paul Lemyre</cp:lastModifiedBy>
  <cp:revision>173</cp:revision>
  <dcterms:created xsi:type="dcterms:W3CDTF">2016-05-02T12:23:14Z</dcterms:created>
  <dcterms:modified xsi:type="dcterms:W3CDTF">2024-09-26T07:22:43Z</dcterms:modified>
</cp:coreProperties>
</file>