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84" r:id="rId2"/>
  </p:sldMasterIdLst>
  <p:notesMasterIdLst>
    <p:notesMasterId r:id="rId21"/>
  </p:notesMasterIdLst>
  <p:handoutMasterIdLst>
    <p:handoutMasterId r:id="rId22"/>
  </p:handoutMasterIdLst>
  <p:sldIdLst>
    <p:sldId id="259" r:id="rId3"/>
    <p:sldId id="414" r:id="rId4"/>
    <p:sldId id="395" r:id="rId5"/>
    <p:sldId id="415" r:id="rId6"/>
    <p:sldId id="431" r:id="rId7"/>
    <p:sldId id="416" r:id="rId8"/>
    <p:sldId id="421" r:id="rId9"/>
    <p:sldId id="417" r:id="rId10"/>
    <p:sldId id="418" r:id="rId11"/>
    <p:sldId id="419" r:id="rId12"/>
    <p:sldId id="420" r:id="rId13"/>
    <p:sldId id="422" r:id="rId14"/>
    <p:sldId id="423" r:id="rId15"/>
    <p:sldId id="424" r:id="rId16"/>
    <p:sldId id="427" r:id="rId17"/>
    <p:sldId id="429" r:id="rId18"/>
    <p:sldId id="426" r:id="rId19"/>
    <p:sldId id="430" r:id="rId20"/>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9D18E"/>
    <a:srgbClr val="F4B183"/>
    <a:srgbClr val="E2F0D9"/>
    <a:srgbClr val="FCF1E6"/>
    <a:srgbClr val="FFB612"/>
    <a:srgbClr val="EDA966"/>
    <a:srgbClr val="EEA966"/>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75394" autoAdjust="0"/>
  </p:normalViewPr>
  <p:slideViewPr>
    <p:cSldViewPr snapToGrid="0" showGuides="1">
      <p:cViewPr varScale="1">
        <p:scale>
          <a:sx n="34" d="100"/>
          <a:sy n="34" d="100"/>
        </p:scale>
        <p:origin x="374" y="53"/>
      </p:cViewPr>
      <p:guideLst>
        <p:guide orient="horz" pos="4320"/>
        <p:guide pos="7681"/>
      </p:guideLst>
    </p:cSldViewPr>
  </p:slideViewPr>
  <p:outlineViewPr>
    <p:cViewPr>
      <p:scale>
        <a:sx n="33" d="100"/>
        <a:sy n="33" d="100"/>
      </p:scale>
      <p:origin x="0" y="-1210"/>
    </p:cViewPr>
  </p:outlineViewPr>
  <p:notesTextViewPr>
    <p:cViewPr>
      <p:scale>
        <a:sx n="100" d="100"/>
        <a:sy n="100" d="100"/>
      </p:scale>
      <p:origin x="0" y="0"/>
    </p:cViewPr>
  </p:notesTextViewPr>
  <p:sorterViewPr>
    <p:cViewPr>
      <p:scale>
        <a:sx n="33" d="100"/>
        <a:sy n="33" d="100"/>
      </p:scale>
      <p:origin x="0" y="-3082"/>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 xmlns:a16="http://schemas.microsoft.com/office/drawing/2014/main" id="{8D5DF558-9530-6E40-82DE-F04C6FE88B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 xmlns:a16="http://schemas.microsoft.com/office/drawing/2014/main" id="{1A2F89C2-501E-4F4C-9069-A525700135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D6677F-F13A-CF49-8277-D26E9F34E368}" type="datetimeFigureOut">
              <a:rPr lang="nl-NL" smtClean="0"/>
              <a:t>25-9-2024</a:t>
            </a:fld>
            <a:endParaRPr lang="nl-NL"/>
          </a:p>
        </p:txBody>
      </p:sp>
      <p:sp>
        <p:nvSpPr>
          <p:cNvPr id="4" name="Tijdelijke aanduiding voor voettekst 3">
            <a:extLst>
              <a:ext uri="{FF2B5EF4-FFF2-40B4-BE49-F238E27FC236}">
                <a16:creationId xmlns="" xmlns:a16="http://schemas.microsoft.com/office/drawing/2014/main" id="{74258D68-680A-314B-AE26-791CAC08C1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 xmlns:a16="http://schemas.microsoft.com/office/drawing/2014/main" id="{0E07F7F9-EF50-984A-BF5A-03DD99B5CF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3E4D75-0DE1-F443-933B-AB348A351F36}" type="slidenum">
              <a:rPr lang="nl-NL" smtClean="0"/>
              <a:t>‹nr.›</a:t>
            </a:fld>
            <a:endParaRPr lang="nl-NL"/>
          </a:p>
        </p:txBody>
      </p:sp>
    </p:spTree>
    <p:extLst>
      <p:ext uri="{BB962C8B-B14F-4D97-AF65-F5344CB8AC3E}">
        <p14:creationId xmlns:p14="http://schemas.microsoft.com/office/powerpoint/2010/main" val="3459170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65E9C-BDE4-4976-8D1C-DA303E2F2E7F}" type="datetimeFigureOut">
              <a:rPr lang="en-GB" smtClean="0"/>
              <a:t>25/09/2024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19040-423E-42A6-8BB8-5EDE1F5CB82E}" type="slidenum">
              <a:rPr lang="en-GB" smtClean="0"/>
              <a:t>‹nr.›</a:t>
            </a:fld>
            <a:endParaRPr lang="en-GB"/>
          </a:p>
        </p:txBody>
      </p:sp>
    </p:spTree>
    <p:extLst>
      <p:ext uri="{BB962C8B-B14F-4D97-AF65-F5344CB8AC3E}">
        <p14:creationId xmlns:p14="http://schemas.microsoft.com/office/powerpoint/2010/main" val="3977764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smtClean="0"/>
              <a:t>Story of personal frustration. Because ….. </a:t>
            </a:r>
            <a:endParaRPr lang="nl-NL" baseline="0" smtClean="0"/>
          </a:p>
          <a:p>
            <a:r>
              <a:rPr lang="nl-NL" baseline="0" smtClean="0"/>
              <a:t>Declaration of Montreal: obligation of governments to make information available.</a:t>
            </a:r>
            <a:endParaRPr lang="nl-NL" baseline="0" smtClean="0"/>
          </a:p>
          <a:p>
            <a:r>
              <a:rPr lang="nl-NL" baseline="0" smtClean="0"/>
              <a:t>One of the conclusions is – at the current stage – that it is very difficult for governments that make their own information accessible for the citizen. </a:t>
            </a:r>
          </a:p>
          <a:p>
            <a:endParaRPr lang="nl-NL" baseline="0" smtClean="0"/>
          </a:p>
        </p:txBody>
      </p:sp>
      <p:sp>
        <p:nvSpPr>
          <p:cNvPr id="4" name="Tijdelijke aanduiding voor dianummer 3"/>
          <p:cNvSpPr>
            <a:spLocks noGrp="1"/>
          </p:cNvSpPr>
          <p:nvPr>
            <p:ph type="sldNum" sz="quarter" idx="10"/>
          </p:nvPr>
        </p:nvSpPr>
        <p:spPr/>
        <p:txBody>
          <a:bodyPr/>
          <a:lstStyle/>
          <a:p>
            <a:fld id="{CC319040-423E-42A6-8BB8-5EDE1F5CB82E}" type="slidenum">
              <a:rPr lang="en-GB" smtClean="0"/>
              <a:t>1</a:t>
            </a:fld>
            <a:endParaRPr lang="en-GB"/>
          </a:p>
        </p:txBody>
      </p:sp>
    </p:spTree>
    <p:extLst>
      <p:ext uri="{BB962C8B-B14F-4D97-AF65-F5344CB8AC3E}">
        <p14:creationId xmlns:p14="http://schemas.microsoft.com/office/powerpoint/2010/main" val="1688438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endParaRPr lang="en-US" baseline="0" smtClean="0"/>
          </a:p>
        </p:txBody>
      </p:sp>
      <p:sp>
        <p:nvSpPr>
          <p:cNvPr id="4" name="Tijdelijke aanduiding voor dianummer 3"/>
          <p:cNvSpPr>
            <a:spLocks noGrp="1"/>
          </p:cNvSpPr>
          <p:nvPr>
            <p:ph type="sldNum" sz="quarter" idx="10"/>
          </p:nvPr>
        </p:nvSpPr>
        <p:spPr/>
        <p:txBody>
          <a:bodyPr/>
          <a:lstStyle/>
          <a:p>
            <a:fld id="{CC319040-423E-42A6-8BB8-5EDE1F5CB82E}"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996366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endParaRPr lang="en-US" baseline="0" smtClean="0"/>
          </a:p>
        </p:txBody>
      </p:sp>
      <p:sp>
        <p:nvSpPr>
          <p:cNvPr id="4" name="Tijdelijke aanduiding voor dianummer 3"/>
          <p:cNvSpPr>
            <a:spLocks noGrp="1"/>
          </p:cNvSpPr>
          <p:nvPr>
            <p:ph type="sldNum" sz="quarter" idx="10"/>
          </p:nvPr>
        </p:nvSpPr>
        <p:spPr/>
        <p:txBody>
          <a:bodyPr/>
          <a:lstStyle/>
          <a:p>
            <a:fld id="{CC319040-423E-42A6-8BB8-5EDE1F5CB82E}"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709212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Reason:</a:t>
            </a:r>
            <a:r>
              <a:rPr lang="nl-NL" baseline="0" smtClean="0"/>
              <a:t> </a:t>
            </a:r>
          </a:p>
          <a:p>
            <a:pPr marL="171450" indent="-171450">
              <a:buFontTx/>
              <a:buChar char="-"/>
            </a:pPr>
            <a:r>
              <a:rPr lang="nl-NL" baseline="0" smtClean="0"/>
              <a:t>It is in the index, but the harvester is currently not implemented, obviously. </a:t>
            </a:r>
          </a:p>
          <a:p>
            <a:pPr marL="171450" indent="-171450">
              <a:buFontTx/>
              <a:buChar char="-"/>
            </a:pPr>
            <a:endParaRPr lang="nl-NL" baseline="0" smtClean="0"/>
          </a:p>
          <a:p>
            <a:pPr marL="0" indent="0">
              <a:buFontTx/>
              <a:buNone/>
            </a:pPr>
            <a:r>
              <a:rPr lang="nl-NL" baseline="0" smtClean="0"/>
              <a:t>ALL IN ALL: a little bit disappointing after 6 years of development.</a:t>
            </a:r>
            <a:endParaRPr lang="nl-NL"/>
          </a:p>
        </p:txBody>
      </p:sp>
      <p:sp>
        <p:nvSpPr>
          <p:cNvPr id="4" name="Tijdelijke aanduiding voor dianummer 3"/>
          <p:cNvSpPr>
            <a:spLocks noGrp="1"/>
          </p:cNvSpPr>
          <p:nvPr>
            <p:ph type="sldNum" sz="quarter" idx="10"/>
          </p:nvPr>
        </p:nvSpPr>
        <p:spPr/>
        <p:txBody>
          <a:bodyPr/>
          <a:lstStyle/>
          <a:p>
            <a:fld id="{CC319040-423E-42A6-8BB8-5EDE1F5CB82E}" type="slidenum">
              <a:rPr lang="en-GB" smtClean="0"/>
              <a:t>14</a:t>
            </a:fld>
            <a:endParaRPr lang="en-GB"/>
          </a:p>
        </p:txBody>
      </p:sp>
    </p:spTree>
    <p:extLst>
      <p:ext uri="{BB962C8B-B14F-4D97-AF65-F5344CB8AC3E}">
        <p14:creationId xmlns:p14="http://schemas.microsoft.com/office/powerpoint/2010/main" val="65270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r>
              <a:rPr lang="en-US" baseline="0" smtClean="0"/>
              <a:t>Concatenation of Woo &amp; Google.</a:t>
            </a:r>
          </a:p>
          <a:p>
            <a:pPr marL="0" indent="0">
              <a:buFont typeface="+mj-lt"/>
              <a:buNone/>
            </a:pPr>
            <a:r>
              <a:rPr lang="en-US" baseline="0" smtClean="0"/>
              <a:t>Woo is the Dutch abbreviation for OGA</a:t>
            </a:r>
          </a:p>
          <a:p>
            <a:pPr marL="0" indent="0">
              <a:buFont typeface="+mj-lt"/>
              <a:buNone/>
            </a:pPr>
            <a:r>
              <a:rPr lang="en-US" baseline="0" smtClean="0"/>
              <a:t>Started by one man University of Amsterdam</a:t>
            </a:r>
          </a:p>
          <a:p>
            <a:pPr marL="0" indent="0">
              <a:buFont typeface="+mj-lt"/>
              <a:buNone/>
            </a:pPr>
            <a:r>
              <a:rPr lang="en-US" baseline="0" smtClean="0"/>
              <a:t>Now an experimental site with some ambitions, to realize “PLOOI as it was intended”. </a:t>
            </a:r>
          </a:p>
        </p:txBody>
      </p:sp>
      <p:sp>
        <p:nvSpPr>
          <p:cNvPr id="4" name="Tijdelijke aanduiding voor dianummer 3"/>
          <p:cNvSpPr>
            <a:spLocks noGrp="1"/>
          </p:cNvSpPr>
          <p:nvPr>
            <p:ph type="sldNum" sz="quarter" idx="10"/>
          </p:nvPr>
        </p:nvSpPr>
        <p:spPr/>
        <p:txBody>
          <a:bodyPr/>
          <a:lstStyle/>
          <a:p>
            <a:fld id="{CC319040-423E-42A6-8BB8-5EDE1F5CB82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8731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mtClean="0"/>
              <a:t>Clear simple</a:t>
            </a:r>
            <a:r>
              <a:rPr lang="nl-NL" baseline="0" smtClean="0"/>
              <a:t> search </a:t>
            </a:r>
            <a:r>
              <a:rPr lang="nl-NL" smtClean="0"/>
              <a:t>form</a:t>
            </a:r>
          </a:p>
          <a:p>
            <a:pPr marL="171450" indent="-171450">
              <a:buFont typeface="Arial" panose="020B0604020202020204" pitchFamily="34" charset="0"/>
              <a:buChar char="•"/>
            </a:pPr>
            <a:r>
              <a:rPr lang="nl-NL" smtClean="0"/>
              <a:t>And result</a:t>
            </a:r>
            <a:r>
              <a:rPr lang="nl-NL" baseline="0" smtClean="0"/>
              <a:t> list and filters</a:t>
            </a:r>
          </a:p>
          <a:p>
            <a:pPr marL="171450" indent="-171450">
              <a:buFont typeface="Arial" panose="020B0604020202020204" pitchFamily="34" charset="0"/>
              <a:buChar char="•"/>
            </a:pPr>
            <a:r>
              <a:rPr lang="nl-NL" baseline="0" smtClean="0"/>
              <a:t>Good document page. Mind the added metadata! </a:t>
            </a:r>
          </a:p>
          <a:p>
            <a:pPr marL="171450" indent="-171450">
              <a:buFont typeface="Arial" panose="020B0604020202020204" pitchFamily="34" charset="0"/>
              <a:buChar char="•"/>
            </a:pPr>
            <a:r>
              <a:rPr lang="nl-NL" baseline="0" smtClean="0"/>
              <a:t>Extracted by software, as well as CR and search functionalities. </a:t>
            </a:r>
          </a:p>
          <a:p>
            <a:pPr marL="171450" indent="-171450">
              <a:buFont typeface="Arial" panose="020B0604020202020204" pitchFamily="34" charset="0"/>
              <a:buChar char="•"/>
            </a:pPr>
            <a:r>
              <a:rPr lang="nl-NL" baseline="0" smtClean="0"/>
              <a:t>Students enough, open source</a:t>
            </a:r>
            <a:endParaRPr lang="nl-NL"/>
          </a:p>
        </p:txBody>
      </p:sp>
      <p:sp>
        <p:nvSpPr>
          <p:cNvPr id="4" name="Tijdelijke aanduiding voor dianummer 3"/>
          <p:cNvSpPr>
            <a:spLocks noGrp="1"/>
          </p:cNvSpPr>
          <p:nvPr>
            <p:ph type="sldNum" sz="quarter" idx="10"/>
          </p:nvPr>
        </p:nvSpPr>
        <p:spPr/>
        <p:txBody>
          <a:bodyPr/>
          <a:lstStyle/>
          <a:p>
            <a:fld id="{CC319040-423E-42A6-8BB8-5EDE1F5CB82E}" type="slidenum">
              <a:rPr lang="en-GB" smtClean="0"/>
              <a:t>16</a:t>
            </a:fld>
            <a:endParaRPr lang="en-GB"/>
          </a:p>
        </p:txBody>
      </p:sp>
    </p:spTree>
    <p:extLst>
      <p:ext uri="{BB962C8B-B14F-4D97-AF65-F5344CB8AC3E}">
        <p14:creationId xmlns:p14="http://schemas.microsoft.com/office/powerpoint/2010/main" val="3904332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r>
              <a:rPr lang="en-US" baseline="0" smtClean="0"/>
              <a:t>- We started in 2018. </a:t>
            </a:r>
          </a:p>
          <a:p>
            <a:pPr marL="0" indent="0">
              <a:buFont typeface="+mj-lt"/>
              <a:buNone/>
            </a:pPr>
            <a:r>
              <a:rPr lang="en-US" baseline="0" smtClean="0"/>
              <a:t>- Written during Parliamentary Hearings on Childcare benefits scandal. </a:t>
            </a:r>
          </a:p>
          <a:p>
            <a:pPr marL="0" indent="0">
              <a:buFont typeface="+mj-lt"/>
              <a:buNone/>
            </a:pPr>
            <a:endParaRPr lang="en-US" baseline="0" smtClean="0"/>
          </a:p>
        </p:txBody>
      </p:sp>
      <p:sp>
        <p:nvSpPr>
          <p:cNvPr id="4" name="Tijdelijke aanduiding voor dianummer 3"/>
          <p:cNvSpPr>
            <a:spLocks noGrp="1"/>
          </p:cNvSpPr>
          <p:nvPr>
            <p:ph type="sldNum" sz="quarter" idx="10"/>
          </p:nvPr>
        </p:nvSpPr>
        <p:spPr/>
        <p:txBody>
          <a:bodyPr/>
          <a:lstStyle/>
          <a:p>
            <a:fld id="{CC319040-423E-42A6-8BB8-5EDE1F5CB82E}"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483855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endParaRPr lang="en-US" baseline="0" smtClean="0"/>
          </a:p>
        </p:txBody>
      </p:sp>
      <p:sp>
        <p:nvSpPr>
          <p:cNvPr id="4" name="Tijdelijke aanduiding voor dianummer 3"/>
          <p:cNvSpPr>
            <a:spLocks noGrp="1"/>
          </p:cNvSpPr>
          <p:nvPr>
            <p:ph type="sldNum" sz="quarter" idx="10"/>
          </p:nvPr>
        </p:nvSpPr>
        <p:spPr/>
        <p:txBody>
          <a:bodyPr/>
          <a:lstStyle/>
          <a:p>
            <a:fld id="{CC319040-423E-42A6-8BB8-5EDE1F5CB82E}"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15078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smtClean="0"/>
              <a:t>Art 8: The governing body directly concerned shall, on its own initiative, provide information about its policy, preparation, and implementation, if it is in the interest of good and democratic governance. </a:t>
            </a:r>
          </a:p>
          <a:p>
            <a:pPr marL="171450" indent="-171450">
              <a:buFont typeface="Arial" panose="020B0604020202020204" pitchFamily="34" charset="0"/>
              <a:buChar char="•"/>
            </a:pPr>
            <a:r>
              <a:rPr lang="en-US" smtClean="0"/>
              <a:t>Not elaborated.</a:t>
            </a:r>
          </a:p>
          <a:p>
            <a:pPr marL="171450" indent="-171450">
              <a:buFont typeface="Arial" panose="020B0604020202020204" pitchFamily="34" charset="0"/>
              <a:buChar char="•"/>
            </a:pPr>
            <a:r>
              <a:rPr lang="en-US" smtClean="0"/>
              <a:t>Just a Best efforts obligation,</a:t>
            </a:r>
            <a:r>
              <a:rPr lang="en-US" baseline="0" smtClean="0"/>
              <a:t> difficult to operationalize. A dead letter. </a:t>
            </a:r>
            <a:endParaRPr lang="en-US" smtClean="0"/>
          </a:p>
          <a:p>
            <a:endParaRPr lang="nl-NL"/>
          </a:p>
        </p:txBody>
      </p:sp>
      <p:sp>
        <p:nvSpPr>
          <p:cNvPr id="4" name="Tijdelijke aanduiding voor dianummer 3"/>
          <p:cNvSpPr>
            <a:spLocks noGrp="1"/>
          </p:cNvSpPr>
          <p:nvPr>
            <p:ph type="sldNum" sz="quarter" idx="10"/>
          </p:nvPr>
        </p:nvSpPr>
        <p:spPr/>
        <p:txBody>
          <a:bodyPr/>
          <a:lstStyle/>
          <a:p>
            <a:fld id="{CC319040-423E-42A6-8BB8-5EDE1F5CB82E}" type="slidenum">
              <a:rPr lang="en-GB" smtClean="0"/>
              <a:t>3</a:t>
            </a:fld>
            <a:endParaRPr lang="en-GB"/>
          </a:p>
        </p:txBody>
      </p:sp>
    </p:spTree>
    <p:extLst>
      <p:ext uri="{BB962C8B-B14F-4D97-AF65-F5344CB8AC3E}">
        <p14:creationId xmlns:p14="http://schemas.microsoft.com/office/powerpoint/2010/main" val="72720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smtClean="0"/>
              <a:t>One of the most ambitious</a:t>
            </a:r>
            <a:r>
              <a:rPr lang="en-US" baseline="0" smtClean="0"/>
              <a:t> acts globally</a:t>
            </a:r>
            <a:endParaRPr lang="en-US" smtClean="0"/>
          </a:p>
          <a:p>
            <a:pPr marL="0" indent="0">
              <a:buFont typeface="+mj-lt"/>
              <a:buNone/>
            </a:pPr>
            <a:r>
              <a:rPr lang="en-US" smtClean="0"/>
              <a:t>Article 3.2 </a:t>
            </a:r>
          </a:p>
          <a:p>
            <a:pPr marL="228600" indent="-228600">
              <a:buFont typeface="+mj-lt"/>
              <a:buAutoNum type="arabicPeriod"/>
            </a:pPr>
            <a:r>
              <a:rPr lang="en-US" smtClean="0"/>
              <a:t>An administrative body maintains an electronically accessible public register of documents held by the administrative body.</a:t>
            </a:r>
          </a:p>
          <a:p>
            <a:pPr marL="228600" indent="-228600">
              <a:buFont typeface="+mj-lt"/>
              <a:buAutoNum type="arabicPeriod"/>
            </a:pPr>
            <a:r>
              <a:rPr lang="en-US" smtClean="0"/>
              <a:t>The register contains at least the documents received for processing and the documents sent after decision-making</a:t>
            </a:r>
            <a:r>
              <a:rPr lang="en-US" baseline="0" smtClean="0"/>
              <a:t> (…)</a:t>
            </a:r>
            <a:endParaRPr lang="en-US" smtClean="0"/>
          </a:p>
          <a:p>
            <a:pPr marL="228600" indent="-228600">
              <a:buFont typeface="+mj-lt"/>
              <a:buAutoNum type="arabicPeriod"/>
            </a:pPr>
            <a:r>
              <a:rPr lang="en-US" smtClean="0"/>
              <a:t>The register provides everyone access to the documents listed in the register that have been made public or indicates how documents can be accessed that cannot be made available in electronic form.</a:t>
            </a:r>
          </a:p>
        </p:txBody>
      </p:sp>
      <p:sp>
        <p:nvSpPr>
          <p:cNvPr id="4" name="Tijdelijke aanduiding voor dianummer 3"/>
          <p:cNvSpPr>
            <a:spLocks noGrp="1"/>
          </p:cNvSpPr>
          <p:nvPr>
            <p:ph type="sldNum" sz="quarter" idx="10"/>
          </p:nvPr>
        </p:nvSpPr>
        <p:spPr/>
        <p:txBody>
          <a:bodyPr/>
          <a:lstStyle/>
          <a:p>
            <a:fld id="{CC319040-423E-42A6-8BB8-5EDE1F5CB82E}"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95459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r>
              <a:rPr lang="en-US" smtClean="0"/>
              <a:t>Infocats</a:t>
            </a:r>
            <a:r>
              <a:rPr lang="en-US" smtClean="0"/>
              <a:t>: Legislation,</a:t>
            </a:r>
            <a:r>
              <a:rPr lang="en-US" baseline="0" smtClean="0"/>
              <a:t> Organisational information and contact details, Legislative proposals &amp; </a:t>
            </a:r>
            <a:r>
              <a:rPr lang="en-US" baseline="0" smtClean="0"/>
              <a:t>related reports; </a:t>
            </a:r>
            <a:r>
              <a:rPr lang="en-US" baseline="0" smtClean="0"/>
              <a:t>incoming documents </a:t>
            </a:r>
            <a:r>
              <a:rPr lang="en-US" baseline="0" smtClean="0"/>
              <a:t>that require decision-making; </a:t>
            </a:r>
            <a:r>
              <a:rPr lang="en-US" baseline="0" smtClean="0"/>
              <a:t>parliamentary documents; meeting documents of regional representative bodies; agenda and meeting documents of administrative boards; public-private partnerships; annual reports; OGA requests for information + documents </a:t>
            </a:r>
            <a:r>
              <a:rPr lang="en-US" baseline="0" smtClean="0"/>
              <a:t>handed-down; </a:t>
            </a:r>
            <a:r>
              <a:rPr lang="en-US" baseline="0" smtClean="0"/>
              <a:t>research reports; decisions on complaints; decisions in individual case, </a:t>
            </a:r>
            <a:r>
              <a:rPr lang="en-US" baseline="0" smtClean="0"/>
              <a:t>with a </a:t>
            </a:r>
            <a:r>
              <a:rPr lang="en-US" baseline="0" smtClean="0"/>
              <a:t>long </a:t>
            </a:r>
            <a:r>
              <a:rPr lang="en-US" baseline="0" smtClean="0"/>
              <a:t>list of exceptions. </a:t>
            </a:r>
            <a:endParaRPr lang="nl-NL"/>
          </a:p>
        </p:txBody>
      </p:sp>
      <p:sp>
        <p:nvSpPr>
          <p:cNvPr id="4" name="Tijdelijke aanduiding voor dianummer 3"/>
          <p:cNvSpPr>
            <a:spLocks noGrp="1"/>
          </p:cNvSpPr>
          <p:nvPr>
            <p:ph type="sldNum" sz="quarter" idx="10"/>
          </p:nvPr>
        </p:nvSpPr>
        <p:spPr/>
        <p:txBody>
          <a:bodyPr/>
          <a:lstStyle/>
          <a:p>
            <a:fld id="{CC319040-423E-42A6-8BB8-5EDE1F5CB82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78336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smtClean="0"/>
              <a:t>Here</a:t>
            </a:r>
            <a:r>
              <a:rPr lang="nl-NL" baseline="0" smtClean="0"/>
              <a:t> visible that it concerns an Initiative Bill, which the government basically didn’t want – in this </a:t>
            </a:r>
            <a:r>
              <a:rPr lang="nl-NL" baseline="0" smtClean="0"/>
              <a:t>form.</a:t>
            </a:r>
            <a:br>
              <a:rPr lang="nl-NL" baseline="0" smtClean="0"/>
            </a:br>
            <a:r>
              <a:rPr lang="nl-NL" baseline="0" smtClean="0"/>
              <a:t>Advisory </a:t>
            </a:r>
            <a:r>
              <a:rPr lang="nl-NL" baseline="0" smtClean="0"/>
              <a:t>report: Register too complicated and costly</a:t>
            </a:r>
          </a:p>
          <a:p>
            <a:pPr marL="228600" indent="-228600">
              <a:buFont typeface="+mj-lt"/>
              <a:buAutoNum type="arabicPeriod"/>
            </a:pPr>
            <a:r>
              <a:rPr lang="nl-NL" baseline="0" smtClean="0"/>
              <a:t>How should the active disclosure be realized? 2018</a:t>
            </a:r>
            <a:r>
              <a:rPr lang="nl-NL" baseline="0" smtClean="0"/>
              <a:t>: Report by KOOP with idea to facilitate publishing </a:t>
            </a:r>
          </a:p>
          <a:p>
            <a:pPr marL="228600" indent="-228600">
              <a:buFont typeface="+mj-lt"/>
              <a:buAutoNum type="arabicPeriod"/>
            </a:pPr>
            <a:r>
              <a:rPr lang="nl-NL" baseline="0" smtClean="0"/>
              <a:t>Under development: KOOP could develop its own policy</a:t>
            </a:r>
          </a:p>
          <a:p>
            <a:pPr marL="228600" indent="-228600">
              <a:buFont typeface="+mj-lt"/>
              <a:buAutoNum type="arabicPeriod"/>
            </a:pPr>
            <a:endParaRPr lang="nl-NL"/>
          </a:p>
        </p:txBody>
      </p:sp>
      <p:sp>
        <p:nvSpPr>
          <p:cNvPr id="4" name="Tijdelijke aanduiding voor dianummer 3"/>
          <p:cNvSpPr>
            <a:spLocks noGrp="1"/>
          </p:cNvSpPr>
          <p:nvPr>
            <p:ph type="sldNum" sz="quarter" idx="10"/>
          </p:nvPr>
        </p:nvSpPr>
        <p:spPr/>
        <p:txBody>
          <a:bodyPr/>
          <a:lstStyle/>
          <a:p>
            <a:fld id="{CC319040-423E-42A6-8BB8-5EDE1F5CB82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900090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smtClean="0"/>
              <a:t>Funding,</a:t>
            </a:r>
            <a:r>
              <a:rPr lang="nl-NL" baseline="0" smtClean="0"/>
              <a:t> organisational problems</a:t>
            </a:r>
          </a:p>
          <a:p>
            <a:pPr marL="228600" indent="-228600">
              <a:buFont typeface="+mj-lt"/>
              <a:buAutoNum type="arabicPeriod"/>
            </a:pPr>
            <a:r>
              <a:rPr lang="nl-NL" baseline="0" smtClean="0"/>
              <a:t>The Rebuild still based on the voluntary model</a:t>
            </a:r>
          </a:p>
          <a:p>
            <a:pPr marL="228600" indent="-228600">
              <a:buFont typeface="+mj-lt"/>
              <a:buAutoNum type="arabicPeriod"/>
            </a:pPr>
            <a:r>
              <a:rPr lang="nl-NL" baseline="0" smtClean="0"/>
              <a:t>Too few good indians, too many chiefs</a:t>
            </a:r>
          </a:p>
          <a:p>
            <a:pPr marL="228600" indent="-228600">
              <a:buFont typeface="+mj-lt"/>
              <a:buAutoNum type="arabicPeriod"/>
            </a:pPr>
            <a:r>
              <a:rPr lang="nl-NL" baseline="0" smtClean="0"/>
              <a:t>Some municipaliies, archive of </a:t>
            </a:r>
            <a:r>
              <a:rPr lang="nl-NL" baseline="0" smtClean="0"/>
              <a:t>100.000 central documents</a:t>
            </a:r>
            <a:endParaRPr lang="nl-NL"/>
          </a:p>
        </p:txBody>
      </p:sp>
      <p:sp>
        <p:nvSpPr>
          <p:cNvPr id="4" name="Tijdelijke aanduiding voor dianummer 3"/>
          <p:cNvSpPr>
            <a:spLocks noGrp="1"/>
          </p:cNvSpPr>
          <p:nvPr>
            <p:ph type="sldNum" sz="quarter" idx="10"/>
          </p:nvPr>
        </p:nvSpPr>
        <p:spPr/>
        <p:txBody>
          <a:bodyPr/>
          <a:lstStyle/>
          <a:p>
            <a:fld id="{CC319040-423E-42A6-8BB8-5EDE1F5CB82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049640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r>
              <a:rPr lang="en-US" smtClean="0"/>
              <a:t>Art 3.3b: "The disclosure of the documents referred to in Articles 3.3 and 3.3a is carried out electronically in a generally accessible manner through a digital infrastructure maintained by Our Minister. This infrastructure is available for the disclosure of other documents.“</a:t>
            </a:r>
          </a:p>
          <a:p>
            <a:pPr marL="0" indent="0">
              <a:buFont typeface="+mj-lt"/>
              <a:buNone/>
            </a:pPr>
            <a:endParaRPr lang="en-US" smtClean="0"/>
          </a:p>
          <a:p>
            <a:pPr marL="0" indent="0">
              <a:buFont typeface="+mj-lt"/>
              <a:buNone/>
            </a:pPr>
            <a:r>
              <a:rPr lang="en-US" smtClean="0"/>
              <a:t>Explanatory</a:t>
            </a:r>
            <a:r>
              <a:rPr lang="en-US" baseline="0" smtClean="0"/>
              <a:t> memorandum: </a:t>
            </a:r>
          </a:p>
          <a:p>
            <a:pPr marL="171450" indent="-171450">
              <a:buFont typeface="Arial" panose="020B0604020202020204" pitchFamily="34" charset="0"/>
              <a:buChar char="•"/>
            </a:pPr>
            <a:r>
              <a:rPr lang="en-US" baseline="0" smtClean="0"/>
              <a:t>refers to the portal already developed. (but was still in the making)</a:t>
            </a:r>
          </a:p>
          <a:p>
            <a:pPr marL="171450" indent="-171450">
              <a:buFont typeface="Arial" panose="020B0604020202020204" pitchFamily="34" charset="0"/>
              <a:buChar char="•"/>
            </a:pPr>
            <a:r>
              <a:rPr lang="en-US" baseline="0" smtClean="0"/>
              <a:t>Described as a publication Platform</a:t>
            </a:r>
          </a:p>
          <a:p>
            <a:pPr marL="171450" indent="-171450">
              <a:buFont typeface="Arial" panose="020B0604020202020204" pitchFamily="34" charset="0"/>
              <a:buChar char="•"/>
            </a:pPr>
            <a:r>
              <a:rPr lang="en-US" baseline="0" smtClean="0"/>
              <a:t>One search page for citizen voor 1000 organizations</a:t>
            </a:r>
          </a:p>
          <a:p>
            <a:pPr marL="171450" indent="-171450">
              <a:buFont typeface="Arial" panose="020B0604020202020204" pitchFamily="34" charset="0"/>
              <a:buChar char="•"/>
            </a:pPr>
            <a:r>
              <a:rPr lang="en-US" baseline="0" smtClean="0"/>
              <a:t>"Moreover, this reduces the total costs of disclosure, and administrative bodies do not need to develop facilities for this themselves. Therefore, this platform is made mandatory with Article 3.3b.“</a:t>
            </a:r>
          </a:p>
          <a:p>
            <a:pPr marL="0" indent="0">
              <a:buFont typeface="+mj-lt"/>
              <a:buNone/>
            </a:pPr>
            <a:endParaRPr lang="en-US" baseline="0" smtClean="0"/>
          </a:p>
          <a:p>
            <a:pPr marL="0" indent="0">
              <a:buFont typeface="+mj-lt"/>
              <a:buNone/>
            </a:pPr>
            <a:endParaRPr lang="en-US" smtClean="0"/>
          </a:p>
          <a:p>
            <a:pPr marL="0" indent="0">
              <a:buFont typeface="+mj-lt"/>
              <a:buNone/>
            </a:pPr>
            <a:endParaRPr lang="nl-NL"/>
          </a:p>
        </p:txBody>
      </p:sp>
      <p:sp>
        <p:nvSpPr>
          <p:cNvPr id="4" name="Tijdelijke aanduiding voor dianummer 3"/>
          <p:cNvSpPr>
            <a:spLocks noGrp="1"/>
          </p:cNvSpPr>
          <p:nvPr>
            <p:ph type="sldNum" sz="quarter" idx="10"/>
          </p:nvPr>
        </p:nvSpPr>
        <p:spPr/>
        <p:txBody>
          <a:bodyPr/>
          <a:lstStyle/>
          <a:p>
            <a:fld id="{CC319040-423E-42A6-8BB8-5EDE1F5CB82E}"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394024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en-US" baseline="0" smtClean="0"/>
              <a:t>But not article 3.3 </a:t>
            </a:r>
            <a:r>
              <a:rPr lang="en-US" baseline="0" smtClean="0"/>
              <a:t>!</a:t>
            </a:r>
          </a:p>
          <a:p>
            <a:pPr marL="228600" indent="-228600">
              <a:buFont typeface="+mj-lt"/>
              <a:buAutoNum type="arabicPeriod"/>
            </a:pPr>
            <a:r>
              <a:rPr lang="en-US" smtClean="0"/>
              <a:t>In </a:t>
            </a:r>
            <a:r>
              <a:rPr lang="en-US" smtClean="0"/>
              <a:t>line with the explanatory memorandum</a:t>
            </a:r>
            <a:r>
              <a:rPr lang="en-US" baseline="0" smtClean="0"/>
              <a:t> …. Which was drawn up in a great rush (political crisis) and without proper consideration – and knowledge of the then existing portal. </a:t>
            </a:r>
            <a:endParaRPr lang="en-US" smtClean="0"/>
          </a:p>
          <a:p>
            <a:pPr marL="0" indent="0">
              <a:buFont typeface="+mj-lt"/>
              <a:buNone/>
            </a:pPr>
            <a:endParaRPr lang="nl-NL"/>
          </a:p>
        </p:txBody>
      </p:sp>
      <p:sp>
        <p:nvSpPr>
          <p:cNvPr id="4" name="Tijdelijke aanduiding voor dianummer 3"/>
          <p:cNvSpPr>
            <a:spLocks noGrp="1"/>
          </p:cNvSpPr>
          <p:nvPr>
            <p:ph type="sldNum" sz="quarter" idx="10"/>
          </p:nvPr>
        </p:nvSpPr>
        <p:spPr/>
        <p:txBody>
          <a:bodyPr/>
          <a:lstStyle/>
          <a:p>
            <a:fld id="{CC319040-423E-42A6-8BB8-5EDE1F5CB82E}"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637544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r>
              <a:rPr lang="en-US" baseline="0" smtClean="0"/>
              <a:t>Confusion Ministry: </a:t>
            </a:r>
          </a:p>
          <a:p>
            <a:pPr marL="171450" indent="-171450">
              <a:buFontTx/>
              <a:buChar char="-"/>
            </a:pPr>
            <a:r>
              <a:rPr lang="en-US" baseline="0" smtClean="0"/>
              <a:t>What is harvesting? </a:t>
            </a:r>
          </a:p>
          <a:p>
            <a:pPr marL="171450" indent="-171450">
              <a:buFontTx/>
              <a:buChar char="-"/>
            </a:pPr>
            <a:r>
              <a:rPr lang="en-US" baseline="0" smtClean="0"/>
              <a:t>Instead of indexing local websites available, it was decided – contrary to the promises of the explanatory memorandum – to obligate all organisations to implement its own web repository. </a:t>
            </a:r>
          </a:p>
          <a:p>
            <a:pPr marL="0" indent="0">
              <a:buFont typeface="+mj-lt"/>
              <a:buNone/>
            </a:pPr>
            <a:endParaRPr lang="en-US" baseline="0" smtClean="0"/>
          </a:p>
          <a:p>
            <a:pPr marL="0" indent="0">
              <a:buFont typeface="+mj-lt"/>
              <a:buNone/>
            </a:pPr>
            <a:endParaRPr lang="en-US" baseline="0" smtClean="0"/>
          </a:p>
        </p:txBody>
      </p:sp>
      <p:sp>
        <p:nvSpPr>
          <p:cNvPr id="4" name="Tijdelijke aanduiding voor dianummer 3"/>
          <p:cNvSpPr>
            <a:spLocks noGrp="1"/>
          </p:cNvSpPr>
          <p:nvPr>
            <p:ph type="sldNum" sz="quarter" idx="10"/>
          </p:nvPr>
        </p:nvSpPr>
        <p:spPr/>
        <p:txBody>
          <a:bodyPr/>
          <a:lstStyle/>
          <a:p>
            <a:fld id="{CC319040-423E-42A6-8BB8-5EDE1F5CB82E}"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29927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4.emf"/><Relationship Id="rId7"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9.svg"/><Relationship Id="rId7" Type="http://schemas.openxmlformats.org/officeDocument/2006/relationships/image" Target="../media/image15.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7.png"/><Relationship Id="rId4" Type="http://schemas.openxmlformats.org/officeDocument/2006/relationships/image" Target="../media/image18.emf"/><Relationship Id="rId9" Type="http://schemas.openxmlformats.org/officeDocument/2006/relationships/image" Target="../media/image17.emf"/></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9.svg"/><Relationship Id="rId7" Type="http://schemas.openxmlformats.org/officeDocument/2006/relationships/image" Target="../media/image15.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7.png"/><Relationship Id="rId4" Type="http://schemas.openxmlformats.org/officeDocument/2006/relationships/image" Target="../media/image18.emf"/><Relationship Id="rId9" Type="http://schemas.openxmlformats.org/officeDocument/2006/relationships/image" Target="../media/image17.emf"/></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6.png"/><Relationship Id="rId7" Type="http://schemas.openxmlformats.org/officeDocument/2006/relationships/image" Target="../media/image22.emf"/><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9.svg"/><Relationship Id="rId9"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9.svg"/><Relationship Id="rId7" Type="http://schemas.openxmlformats.org/officeDocument/2006/relationships/image" Target="../media/image16.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3.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9.sv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sv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9.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2.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4.emf"/><Relationship Id="rId7"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Master" Target="../slideMasters/slideMaster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9.svg"/><Relationship Id="rId7" Type="http://schemas.openxmlformats.org/officeDocument/2006/relationships/image" Target="../media/image15.emf"/><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7.png"/><Relationship Id="rId4" Type="http://schemas.openxmlformats.org/officeDocument/2006/relationships/image" Target="../media/image18.emf"/><Relationship Id="rId9" Type="http://schemas.openxmlformats.org/officeDocument/2006/relationships/image" Target="../media/image17.emf"/></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9.svg"/><Relationship Id="rId7" Type="http://schemas.openxmlformats.org/officeDocument/2006/relationships/image" Target="../media/image15.emf"/><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7.png"/><Relationship Id="rId4" Type="http://schemas.openxmlformats.org/officeDocument/2006/relationships/image" Target="../media/image18.emf"/><Relationship Id="rId9" Type="http://schemas.openxmlformats.org/officeDocument/2006/relationships/image" Target="../media/image17.emf"/></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6.png"/><Relationship Id="rId7" Type="http://schemas.openxmlformats.org/officeDocument/2006/relationships/image" Target="../media/image22.emf"/><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9.svg"/><Relationship Id="rId9"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2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9.svg"/><Relationship Id="rId7" Type="http://schemas.openxmlformats.org/officeDocument/2006/relationships/image" Target="../media/image16.emf"/><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Voorblad 1">
    <p:spTree>
      <p:nvGrpSpPr>
        <p:cNvPr id="1" name=""/>
        <p:cNvGrpSpPr/>
        <p:nvPr/>
      </p:nvGrpSpPr>
      <p:grpSpPr>
        <a:xfrm>
          <a:off x="0" y="0"/>
          <a:ext cx="0" cy="0"/>
          <a:chOff x="0" y="0"/>
          <a:chExt cx="0" cy="0"/>
        </a:xfrm>
      </p:grpSpPr>
      <p:pic>
        <p:nvPicPr>
          <p:cNvPr id="9" name="Afbeelding 7">
            <a:extLst>
              <a:ext uri="{FF2B5EF4-FFF2-40B4-BE49-F238E27FC236}">
                <a16:creationId xmlns="" xmlns:a16="http://schemas.microsoft.com/office/drawing/2014/main" id="{6BE25A93-CD02-C441-97AC-2768F19634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27" y="4980"/>
            <a:ext cx="12183145" cy="13706039"/>
          </a:xfrm>
          <a:prstGeom prst="rect">
            <a:avLst/>
          </a:prstGeom>
        </p:spPr>
      </p:pic>
      <p:sp>
        <p:nvSpPr>
          <p:cNvPr id="6" name="Rectangle 3">
            <a:extLst>
              <a:ext uri="{FF2B5EF4-FFF2-40B4-BE49-F238E27FC236}">
                <a16:creationId xmlns="" xmlns:a16="http://schemas.microsoft.com/office/drawing/2014/main" id="{804C8CB9-DE8D-1541-AB67-994B9F212A9C}"/>
              </a:ext>
            </a:extLst>
          </p:cNvPr>
          <p:cNvSpPr/>
          <p:nvPr userDrawn="1"/>
        </p:nvSpPr>
        <p:spPr>
          <a:xfrm>
            <a:off x="12193588" y="0"/>
            <a:ext cx="1219358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ctrTitle" hasCustomPrompt="1"/>
          </p:nvPr>
        </p:nvSpPr>
        <p:spPr>
          <a:xfrm>
            <a:off x="12821478" y="2542233"/>
            <a:ext cx="11147700" cy="8574946"/>
          </a:xfrm>
        </p:spPr>
        <p:txBody>
          <a:bodyPr anchor="ctr">
            <a:normAutofit/>
          </a:bodyPr>
          <a:lstStyle>
            <a:lvl1pPr algn="l">
              <a:lnSpc>
                <a:spcPct val="100000"/>
              </a:lnSpc>
              <a:defRPr sz="820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Subtitle 2"/>
          <p:cNvSpPr>
            <a:spLocks noGrp="1"/>
          </p:cNvSpPr>
          <p:nvPr>
            <p:ph type="subTitle" idx="1" hasCustomPrompt="1"/>
          </p:nvPr>
        </p:nvSpPr>
        <p:spPr>
          <a:xfrm>
            <a:off x="12821477" y="11471275"/>
            <a:ext cx="11147699" cy="1406127"/>
          </a:xfrm>
        </p:spPr>
        <p:txBody>
          <a:bodyPr anchor="b">
            <a:normAutofit/>
          </a:bodyPr>
          <a:lstStyle>
            <a:lvl1pPr marL="0" indent="0" algn="l">
              <a:buNone/>
              <a:defRPr sz="32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pic>
        <p:nvPicPr>
          <p:cNvPr id="7" name="Graphic 6">
            <a:extLst>
              <a:ext uri="{FF2B5EF4-FFF2-40B4-BE49-F238E27FC236}">
                <a16:creationId xmlns="" xmlns:a16="http://schemas.microsoft.com/office/drawing/2014/main" id="{627F9E93-62A0-B44B-9434-670A4EAA80A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718235" y="-2"/>
            <a:ext cx="6057003" cy="2542235"/>
          </a:xfrm>
          <a:prstGeom prst="rect">
            <a:avLst/>
          </a:prstGeom>
        </p:spPr>
      </p:pic>
      <p:pic>
        <p:nvPicPr>
          <p:cNvPr id="4" name="Picture 3" descr="A black screen with white text&#10;&#10;Description automatically generated with low confidence">
            <a:extLst>
              <a:ext uri="{FF2B5EF4-FFF2-40B4-BE49-F238E27FC236}">
                <a16:creationId xmlns="" xmlns:a16="http://schemas.microsoft.com/office/drawing/2014/main" id="{C1B7A154-2E44-0159-E539-14DDED9C8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1549964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0 Algemeen Tussenblad met domeinen">
    <p:bg>
      <p:bgPr>
        <a:solidFill>
          <a:srgbClr val="39870C"/>
        </a:solidFill>
        <a:effectLst/>
      </p:bgPr>
    </p:bg>
    <p:spTree>
      <p:nvGrpSpPr>
        <p:cNvPr id="1" name=""/>
        <p:cNvGrpSpPr/>
        <p:nvPr/>
      </p:nvGrpSpPr>
      <p:grpSpPr>
        <a:xfrm>
          <a:off x="0" y="0"/>
          <a:ext cx="0" cy="0"/>
          <a:chOff x="0" y="0"/>
          <a:chExt cx="0" cy="0"/>
        </a:xfrm>
      </p:grpSpPr>
      <p:pic>
        <p:nvPicPr>
          <p:cNvPr id="12" name="Logo">
            <a:extLst>
              <a:ext uri="{FF2B5EF4-FFF2-40B4-BE49-F238E27FC236}">
                <a16:creationId xmlns="" xmlns:a16="http://schemas.microsoft.com/office/drawing/2014/main" id="{1CE93877-59B8-4EC7-9255-6B4F1FA3325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11" name="Rectangle 7">
            <a:extLst>
              <a:ext uri="{FF2B5EF4-FFF2-40B4-BE49-F238E27FC236}">
                <a16:creationId xmlns="" xmlns:a16="http://schemas.microsoft.com/office/drawing/2014/main" id="{BE336A49-3D0D-7A41-A12C-EE79D6FB82BC}"/>
              </a:ext>
            </a:extLst>
          </p:cNvPr>
          <p:cNvSpPr/>
          <p:nvPr userDrawn="1"/>
        </p:nvSpPr>
        <p:spPr>
          <a:xfrm>
            <a:off x="11815587" y="4671236"/>
            <a:ext cx="756000" cy="904476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Tekstvak 4">
            <a:extLst>
              <a:ext uri="{FF2B5EF4-FFF2-40B4-BE49-F238E27FC236}">
                <a16:creationId xmlns="" xmlns:a16="http://schemas.microsoft.com/office/drawing/2014/main" id="{150372EC-C56C-E04E-A243-C85DACBF9554}"/>
              </a:ext>
            </a:extLst>
          </p:cNvPr>
          <p:cNvSpPr txBox="1"/>
          <p:nvPr userDrawn="1"/>
        </p:nvSpPr>
        <p:spPr>
          <a:xfrm>
            <a:off x="4904165" y="4322563"/>
            <a:ext cx="6323601" cy="6223494"/>
          </a:xfrm>
          <a:prstGeom prst="rect">
            <a:avLst/>
          </a:prstGeom>
          <a:noFill/>
        </p:spPr>
        <p:txBody>
          <a:bodyPr wrap="square" rtlCol="0">
            <a:noAutofit/>
          </a:bodyPr>
          <a:lstStyle/>
          <a:p>
            <a:pPr algn="r">
              <a:lnSpc>
                <a:spcPct val="92000"/>
              </a:lnSpc>
            </a:pPr>
            <a:r>
              <a:rPr lang="nl-NL" sz="4100" dirty="0">
                <a:solidFill>
                  <a:schemeClr val="bg1"/>
                </a:solidFill>
              </a:rPr>
              <a:t>Toegang</a:t>
            </a:r>
          </a:p>
          <a:p>
            <a:pPr algn="r">
              <a:lnSpc>
                <a:spcPct val="92000"/>
              </a:lnSpc>
            </a:pPr>
            <a:endParaRPr lang="nl-NL" sz="4100" dirty="0">
              <a:solidFill>
                <a:schemeClr val="bg1"/>
              </a:solidFill>
            </a:endParaRPr>
          </a:p>
          <a:p>
            <a:pPr algn="r">
              <a:lnSpc>
                <a:spcPct val="92000"/>
              </a:lnSpc>
            </a:pPr>
            <a:r>
              <a:rPr lang="nl-NL" sz="4100" dirty="0">
                <a:solidFill>
                  <a:schemeClr val="bg1"/>
                </a:solidFill>
              </a:rPr>
              <a:t>Interactie</a:t>
            </a:r>
          </a:p>
          <a:p>
            <a:pPr algn="r">
              <a:lnSpc>
                <a:spcPct val="92000"/>
              </a:lnSpc>
            </a:pPr>
            <a:endParaRPr lang="nl-NL" sz="4100" dirty="0">
              <a:solidFill>
                <a:schemeClr val="bg1"/>
              </a:solidFill>
            </a:endParaRPr>
          </a:p>
          <a:p>
            <a:pPr algn="r">
              <a:lnSpc>
                <a:spcPct val="92000"/>
              </a:lnSpc>
            </a:pPr>
            <a:r>
              <a:rPr lang="nl-NL" sz="4100" dirty="0">
                <a:solidFill>
                  <a:schemeClr val="bg1"/>
                </a:solidFill>
              </a:rPr>
              <a:t>Gegevensuitwisseling</a:t>
            </a:r>
          </a:p>
          <a:p>
            <a:pPr algn="r">
              <a:lnSpc>
                <a:spcPct val="92000"/>
              </a:lnSpc>
            </a:pPr>
            <a:endParaRPr lang="nl-NL" sz="4100" dirty="0">
              <a:solidFill>
                <a:schemeClr val="bg1"/>
              </a:solidFill>
            </a:endParaRPr>
          </a:p>
          <a:p>
            <a:pPr algn="r">
              <a:lnSpc>
                <a:spcPct val="92000"/>
              </a:lnSpc>
            </a:pPr>
            <a:r>
              <a:rPr lang="nl-NL" sz="4100" dirty="0">
                <a:solidFill>
                  <a:schemeClr val="bg1"/>
                </a:solidFill>
              </a:rPr>
              <a:t>Infrastructuur</a:t>
            </a:r>
          </a:p>
          <a:p>
            <a:pPr algn="r">
              <a:lnSpc>
                <a:spcPct val="92000"/>
              </a:lnSpc>
            </a:pPr>
            <a:endParaRPr lang="nl-NL" sz="4100" dirty="0">
              <a:solidFill>
                <a:schemeClr val="bg1"/>
              </a:solidFill>
            </a:endParaRPr>
          </a:p>
          <a:p>
            <a:pPr algn="r">
              <a:lnSpc>
                <a:spcPct val="92000"/>
              </a:lnSpc>
            </a:pPr>
            <a:r>
              <a:rPr lang="nl-NL" sz="4100" dirty="0">
                <a:solidFill>
                  <a:schemeClr val="bg1"/>
                </a:solidFill>
              </a:rPr>
              <a:t>Regie op stelsels</a:t>
            </a:r>
            <a:br>
              <a:rPr lang="nl-NL" sz="4100" dirty="0">
                <a:solidFill>
                  <a:schemeClr val="bg1"/>
                </a:solidFill>
              </a:rPr>
            </a:br>
            <a:r>
              <a:rPr lang="nl-NL" sz="4100" dirty="0">
                <a:solidFill>
                  <a:schemeClr val="bg1"/>
                </a:solidFill>
              </a:rPr>
              <a:t>en standaarden</a:t>
            </a:r>
          </a:p>
        </p:txBody>
      </p:sp>
      <p:sp>
        <p:nvSpPr>
          <p:cNvPr id="18" name="Oval 24">
            <a:extLst>
              <a:ext uri="{FF2B5EF4-FFF2-40B4-BE49-F238E27FC236}">
                <a16:creationId xmlns="" xmlns:a16="http://schemas.microsoft.com/office/drawing/2014/main" id="{54FCBD83-55D6-BC44-A9EB-94614C54CFF6}"/>
              </a:ext>
            </a:extLst>
          </p:cNvPr>
          <p:cNvSpPr/>
          <p:nvPr userDrawn="1"/>
        </p:nvSpPr>
        <p:spPr>
          <a:xfrm>
            <a:off x="11812587" y="429260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19" name="Oval 25">
            <a:extLst>
              <a:ext uri="{FF2B5EF4-FFF2-40B4-BE49-F238E27FC236}">
                <a16:creationId xmlns="" xmlns:a16="http://schemas.microsoft.com/office/drawing/2014/main" id="{AF0B8F4F-13B3-E04D-937F-43F7185E4F39}"/>
              </a:ext>
            </a:extLst>
          </p:cNvPr>
          <p:cNvSpPr/>
          <p:nvPr userDrawn="1"/>
        </p:nvSpPr>
        <p:spPr>
          <a:xfrm>
            <a:off x="11812587" y="544492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20" name="Oval 26">
            <a:extLst>
              <a:ext uri="{FF2B5EF4-FFF2-40B4-BE49-F238E27FC236}">
                <a16:creationId xmlns="" xmlns:a16="http://schemas.microsoft.com/office/drawing/2014/main" id="{8AD0F9EF-6BC1-6846-AB02-97A075A1A21F}"/>
              </a:ext>
            </a:extLst>
          </p:cNvPr>
          <p:cNvSpPr/>
          <p:nvPr userDrawn="1"/>
        </p:nvSpPr>
        <p:spPr>
          <a:xfrm>
            <a:off x="11812586" y="659716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21" name="Oval 27">
            <a:extLst>
              <a:ext uri="{FF2B5EF4-FFF2-40B4-BE49-F238E27FC236}">
                <a16:creationId xmlns="" xmlns:a16="http://schemas.microsoft.com/office/drawing/2014/main" id="{A107C61F-B063-C649-BE0D-15E229541C34}"/>
              </a:ext>
            </a:extLst>
          </p:cNvPr>
          <p:cNvSpPr/>
          <p:nvPr userDrawn="1"/>
        </p:nvSpPr>
        <p:spPr>
          <a:xfrm>
            <a:off x="11811772" y="774948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22" name="Oval 28">
            <a:extLst>
              <a:ext uri="{FF2B5EF4-FFF2-40B4-BE49-F238E27FC236}">
                <a16:creationId xmlns="" xmlns:a16="http://schemas.microsoft.com/office/drawing/2014/main" id="{01CB9FC1-C0E6-5543-B860-7C20BE4FD353}"/>
              </a:ext>
            </a:extLst>
          </p:cNvPr>
          <p:cNvSpPr/>
          <p:nvPr userDrawn="1"/>
        </p:nvSpPr>
        <p:spPr>
          <a:xfrm>
            <a:off x="11812586" y="8901736"/>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pic>
        <p:nvPicPr>
          <p:cNvPr id="3" name="Picture 2" descr="A black screen with white text&#10;&#10;Description automatically generated with low confidence">
            <a:extLst>
              <a:ext uri="{FF2B5EF4-FFF2-40B4-BE49-F238E27FC236}">
                <a16:creationId xmlns="" xmlns:a16="http://schemas.microsoft.com/office/drawing/2014/main" id="{BD41F450-10F5-6136-15D3-36898563F3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343424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1 Algemeen Tussenblad met domeinen en tekst">
    <p:bg>
      <p:bgPr>
        <a:solidFill>
          <a:srgbClr val="39870C"/>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6C61F54-1A50-4BA3-B44E-30A710F124F9}"/>
              </a:ext>
            </a:extLst>
          </p:cNvPr>
          <p:cNvSpPr/>
          <p:nvPr userDrawn="1"/>
        </p:nvSpPr>
        <p:spPr>
          <a:xfrm>
            <a:off x="11815587" y="4671236"/>
            <a:ext cx="756000" cy="904476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2" name="Logo">
            <a:extLst>
              <a:ext uri="{FF2B5EF4-FFF2-40B4-BE49-F238E27FC236}">
                <a16:creationId xmlns="" xmlns:a16="http://schemas.microsoft.com/office/drawing/2014/main" id="{1CE93877-59B8-4EC7-9255-6B4F1FA3325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11" name="Text Placeholder 5">
            <a:extLst>
              <a:ext uri="{FF2B5EF4-FFF2-40B4-BE49-F238E27FC236}">
                <a16:creationId xmlns="" xmlns:a16="http://schemas.microsoft.com/office/drawing/2014/main" id="{5B2EBB3B-2EF0-6E4D-83C1-1DC3A638E65F}"/>
              </a:ext>
            </a:extLst>
          </p:cNvPr>
          <p:cNvSpPr>
            <a:spLocks noGrp="1"/>
          </p:cNvSpPr>
          <p:nvPr>
            <p:ph type="body" sz="quarter" idx="10"/>
          </p:nvPr>
        </p:nvSpPr>
        <p:spPr>
          <a:xfrm>
            <a:off x="13589010" y="4404188"/>
            <a:ext cx="9637381" cy="3870324"/>
          </a:xfrm>
        </p:spPr>
        <p:txBody>
          <a:bodyPr/>
          <a:lstStyle>
            <a:lvl1pP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GB" dirty="0"/>
              <a:t>Click to edit Master text styles</a:t>
            </a:r>
          </a:p>
        </p:txBody>
      </p:sp>
      <p:sp>
        <p:nvSpPr>
          <p:cNvPr id="17" name="Tekstvak 4">
            <a:extLst>
              <a:ext uri="{FF2B5EF4-FFF2-40B4-BE49-F238E27FC236}">
                <a16:creationId xmlns="" xmlns:a16="http://schemas.microsoft.com/office/drawing/2014/main" id="{F1D0750D-6ACF-324C-BA7D-FD4A25CEF284}"/>
              </a:ext>
            </a:extLst>
          </p:cNvPr>
          <p:cNvSpPr txBox="1"/>
          <p:nvPr userDrawn="1"/>
        </p:nvSpPr>
        <p:spPr>
          <a:xfrm>
            <a:off x="4904165" y="4322563"/>
            <a:ext cx="6323601" cy="6223494"/>
          </a:xfrm>
          <a:prstGeom prst="rect">
            <a:avLst/>
          </a:prstGeom>
          <a:noFill/>
        </p:spPr>
        <p:txBody>
          <a:bodyPr wrap="square" rtlCol="0">
            <a:noAutofit/>
          </a:bodyPr>
          <a:lstStyle/>
          <a:p>
            <a:pPr algn="r">
              <a:lnSpc>
                <a:spcPct val="92000"/>
              </a:lnSpc>
            </a:pPr>
            <a:r>
              <a:rPr lang="nl-NL" sz="4100" dirty="0">
                <a:solidFill>
                  <a:schemeClr val="bg1"/>
                </a:solidFill>
              </a:rPr>
              <a:t>Toegang</a:t>
            </a:r>
          </a:p>
          <a:p>
            <a:pPr algn="r">
              <a:lnSpc>
                <a:spcPct val="92000"/>
              </a:lnSpc>
            </a:pPr>
            <a:endParaRPr lang="nl-NL" sz="4100" dirty="0">
              <a:solidFill>
                <a:schemeClr val="bg1"/>
              </a:solidFill>
            </a:endParaRPr>
          </a:p>
          <a:p>
            <a:pPr algn="r">
              <a:lnSpc>
                <a:spcPct val="92000"/>
              </a:lnSpc>
            </a:pPr>
            <a:r>
              <a:rPr lang="nl-NL" sz="4100" dirty="0">
                <a:solidFill>
                  <a:schemeClr val="bg1"/>
                </a:solidFill>
              </a:rPr>
              <a:t>Interactie</a:t>
            </a:r>
          </a:p>
          <a:p>
            <a:pPr algn="r">
              <a:lnSpc>
                <a:spcPct val="92000"/>
              </a:lnSpc>
            </a:pPr>
            <a:endParaRPr lang="nl-NL" sz="4100" dirty="0">
              <a:solidFill>
                <a:schemeClr val="bg1"/>
              </a:solidFill>
            </a:endParaRPr>
          </a:p>
          <a:p>
            <a:pPr algn="r">
              <a:lnSpc>
                <a:spcPct val="92000"/>
              </a:lnSpc>
            </a:pPr>
            <a:r>
              <a:rPr lang="nl-NL" sz="4100" dirty="0">
                <a:solidFill>
                  <a:schemeClr val="bg1"/>
                </a:solidFill>
              </a:rPr>
              <a:t>Gegevensuitwisseling</a:t>
            </a:r>
          </a:p>
          <a:p>
            <a:pPr algn="r">
              <a:lnSpc>
                <a:spcPct val="92000"/>
              </a:lnSpc>
            </a:pPr>
            <a:endParaRPr lang="nl-NL" sz="4100" dirty="0">
              <a:solidFill>
                <a:schemeClr val="bg1"/>
              </a:solidFill>
            </a:endParaRPr>
          </a:p>
          <a:p>
            <a:pPr algn="r">
              <a:lnSpc>
                <a:spcPct val="92000"/>
              </a:lnSpc>
            </a:pPr>
            <a:r>
              <a:rPr lang="nl-NL" sz="4100" dirty="0">
                <a:solidFill>
                  <a:schemeClr val="bg1"/>
                </a:solidFill>
              </a:rPr>
              <a:t>Infrastructuur</a:t>
            </a:r>
          </a:p>
          <a:p>
            <a:pPr algn="r">
              <a:lnSpc>
                <a:spcPct val="92000"/>
              </a:lnSpc>
            </a:pPr>
            <a:endParaRPr lang="nl-NL" sz="4100" dirty="0">
              <a:solidFill>
                <a:schemeClr val="bg1"/>
              </a:solidFill>
            </a:endParaRPr>
          </a:p>
          <a:p>
            <a:pPr algn="r">
              <a:lnSpc>
                <a:spcPct val="92000"/>
              </a:lnSpc>
            </a:pPr>
            <a:r>
              <a:rPr lang="nl-NL" sz="4100" dirty="0">
                <a:solidFill>
                  <a:schemeClr val="bg1"/>
                </a:solidFill>
              </a:rPr>
              <a:t>Regie op stelsels</a:t>
            </a:r>
            <a:br>
              <a:rPr lang="nl-NL" sz="4100" dirty="0">
                <a:solidFill>
                  <a:schemeClr val="bg1"/>
                </a:solidFill>
              </a:rPr>
            </a:br>
            <a:r>
              <a:rPr lang="nl-NL" sz="4100" dirty="0">
                <a:solidFill>
                  <a:schemeClr val="bg1"/>
                </a:solidFill>
              </a:rPr>
              <a:t>en standaarden</a:t>
            </a:r>
          </a:p>
        </p:txBody>
      </p:sp>
      <p:sp>
        <p:nvSpPr>
          <p:cNvPr id="19" name="Oval 24">
            <a:extLst>
              <a:ext uri="{FF2B5EF4-FFF2-40B4-BE49-F238E27FC236}">
                <a16:creationId xmlns="" xmlns:a16="http://schemas.microsoft.com/office/drawing/2014/main" id="{CB46B796-5CEB-D04D-B131-5C21E5B2CF96}"/>
              </a:ext>
            </a:extLst>
          </p:cNvPr>
          <p:cNvSpPr/>
          <p:nvPr userDrawn="1"/>
        </p:nvSpPr>
        <p:spPr>
          <a:xfrm>
            <a:off x="11812587" y="429260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20" name="Oval 25">
            <a:extLst>
              <a:ext uri="{FF2B5EF4-FFF2-40B4-BE49-F238E27FC236}">
                <a16:creationId xmlns="" xmlns:a16="http://schemas.microsoft.com/office/drawing/2014/main" id="{1B72E4A9-EE16-8342-ABCB-92A23FF10020}"/>
              </a:ext>
            </a:extLst>
          </p:cNvPr>
          <p:cNvSpPr/>
          <p:nvPr userDrawn="1"/>
        </p:nvSpPr>
        <p:spPr>
          <a:xfrm>
            <a:off x="11812587" y="544492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21" name="Oval 26">
            <a:extLst>
              <a:ext uri="{FF2B5EF4-FFF2-40B4-BE49-F238E27FC236}">
                <a16:creationId xmlns="" xmlns:a16="http://schemas.microsoft.com/office/drawing/2014/main" id="{D77A44B9-CD33-4C48-B653-5BEFFFB88B65}"/>
              </a:ext>
            </a:extLst>
          </p:cNvPr>
          <p:cNvSpPr/>
          <p:nvPr userDrawn="1"/>
        </p:nvSpPr>
        <p:spPr>
          <a:xfrm>
            <a:off x="11812586" y="659716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22" name="Oval 27">
            <a:extLst>
              <a:ext uri="{FF2B5EF4-FFF2-40B4-BE49-F238E27FC236}">
                <a16:creationId xmlns="" xmlns:a16="http://schemas.microsoft.com/office/drawing/2014/main" id="{7595F974-743F-E542-A571-D42FD8B408A4}"/>
              </a:ext>
            </a:extLst>
          </p:cNvPr>
          <p:cNvSpPr/>
          <p:nvPr userDrawn="1"/>
        </p:nvSpPr>
        <p:spPr>
          <a:xfrm>
            <a:off x="11811772" y="774948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23" name="Oval 28">
            <a:extLst>
              <a:ext uri="{FF2B5EF4-FFF2-40B4-BE49-F238E27FC236}">
                <a16:creationId xmlns="" xmlns:a16="http://schemas.microsoft.com/office/drawing/2014/main" id="{7962FD1F-4EFB-3946-9F47-4284E7126C4E}"/>
              </a:ext>
            </a:extLst>
          </p:cNvPr>
          <p:cNvSpPr/>
          <p:nvPr userDrawn="1"/>
        </p:nvSpPr>
        <p:spPr>
          <a:xfrm>
            <a:off x="11812586" y="8901736"/>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pic>
        <p:nvPicPr>
          <p:cNvPr id="3" name="Picture 2" descr="A black screen with white text&#10;&#10;Description automatically generated with low confidence">
            <a:extLst>
              <a:ext uri="{FF2B5EF4-FFF2-40B4-BE49-F238E27FC236}">
                <a16:creationId xmlns="" xmlns:a16="http://schemas.microsoft.com/office/drawing/2014/main" id="{41FB4644-FA94-262C-38B6-CFEAA7CF50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681186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2 Algemeen Tussenblad met teks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55837" y="3439355"/>
            <a:ext cx="19917447" cy="3995114"/>
          </a:xfrm>
        </p:spPr>
        <p:txBody>
          <a:bodyPr anchor="b">
            <a:normAutofit/>
          </a:bodyPr>
          <a:lstStyle>
            <a:lvl1pPr algn="ctr">
              <a:lnSpc>
                <a:spcPct val="100000"/>
              </a:lnSpc>
              <a:defRPr sz="8400">
                <a:solidFill>
                  <a:schemeClr val="bg1"/>
                </a:solidFill>
              </a:defRPr>
            </a:lvl1pPr>
          </a:lstStyle>
          <a:p>
            <a:r>
              <a:rPr lang="nl-NL"/>
              <a:t>Click to edit Master title style</a:t>
            </a:r>
            <a:endParaRPr lang="nl-NL" dirty="0"/>
          </a:p>
        </p:txBody>
      </p:sp>
      <p:pic>
        <p:nvPicPr>
          <p:cNvPr id="4" name="Logo">
            <a:extLst>
              <a:ext uri="{FF2B5EF4-FFF2-40B4-BE49-F238E27FC236}">
                <a16:creationId xmlns="" xmlns:a16="http://schemas.microsoft.com/office/drawing/2014/main" id="{93B22A8E-625A-4CDE-93A6-D2D7A82C93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9" name="Rectangle 7">
            <a:extLst>
              <a:ext uri="{FF2B5EF4-FFF2-40B4-BE49-F238E27FC236}">
                <a16:creationId xmlns="" xmlns:a16="http://schemas.microsoft.com/office/drawing/2014/main" id="{CCA25A83-7E2E-7E4C-8965-15491CA0FB20}"/>
              </a:ext>
            </a:extLst>
          </p:cNvPr>
          <p:cNvSpPr/>
          <p:nvPr userDrawn="1"/>
        </p:nvSpPr>
        <p:spPr>
          <a:xfrm>
            <a:off x="11718387" y="11264400"/>
            <a:ext cx="950400" cy="2451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Ovaal 10">
            <a:extLst>
              <a:ext uri="{FF2B5EF4-FFF2-40B4-BE49-F238E27FC236}">
                <a16:creationId xmlns="" xmlns:a16="http://schemas.microsoft.com/office/drawing/2014/main" id="{40778D8B-1CAB-2D48-83D0-E823B7F9BB60}"/>
              </a:ext>
            </a:extLst>
          </p:cNvPr>
          <p:cNvSpPr/>
          <p:nvPr userDrawn="1"/>
        </p:nvSpPr>
        <p:spPr>
          <a:xfrm>
            <a:off x="11718387" y="10803599"/>
            <a:ext cx="950400" cy="9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descr="A black screen with white text&#10;&#10;Description automatically generated with low confidence">
            <a:extLst>
              <a:ext uri="{FF2B5EF4-FFF2-40B4-BE49-F238E27FC236}">
                <a16:creationId xmlns="" xmlns:a16="http://schemas.microsoft.com/office/drawing/2014/main" id="{6DA2C247-A2EB-88E8-9568-D4865679A4B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3162068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3 Algemeen Tussenblad Lichtgroen met tekst">
    <p:bg>
      <p:bgPr>
        <a:solidFill>
          <a:srgbClr val="D7E7C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55837" y="3439355"/>
            <a:ext cx="19917447" cy="3995114"/>
          </a:xfrm>
        </p:spPr>
        <p:txBody>
          <a:bodyPr anchor="b">
            <a:normAutofit/>
          </a:bodyPr>
          <a:lstStyle>
            <a:lvl1pPr algn="ctr">
              <a:lnSpc>
                <a:spcPct val="100000"/>
              </a:lnSpc>
              <a:defRPr sz="8400">
                <a:solidFill>
                  <a:schemeClr val="tx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pic>
        <p:nvPicPr>
          <p:cNvPr id="4" name="Logo">
            <a:extLst>
              <a:ext uri="{FF2B5EF4-FFF2-40B4-BE49-F238E27FC236}">
                <a16:creationId xmlns="" xmlns:a16="http://schemas.microsoft.com/office/drawing/2014/main" id="{93B22A8E-625A-4CDE-93A6-D2D7A82C93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5" name="Rectangle 7">
            <a:extLst>
              <a:ext uri="{FF2B5EF4-FFF2-40B4-BE49-F238E27FC236}">
                <a16:creationId xmlns="" xmlns:a16="http://schemas.microsoft.com/office/drawing/2014/main" id="{8A547C9E-C318-D84A-ABA6-BAEDF185A8A9}"/>
              </a:ext>
            </a:extLst>
          </p:cNvPr>
          <p:cNvSpPr/>
          <p:nvPr userDrawn="1"/>
        </p:nvSpPr>
        <p:spPr>
          <a:xfrm>
            <a:off x="11718387" y="11264400"/>
            <a:ext cx="950400" cy="2451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Ovaal 5">
            <a:extLst>
              <a:ext uri="{FF2B5EF4-FFF2-40B4-BE49-F238E27FC236}">
                <a16:creationId xmlns="" xmlns:a16="http://schemas.microsoft.com/office/drawing/2014/main" id="{F990B385-969F-2B45-94DD-74D54BD41677}"/>
              </a:ext>
            </a:extLst>
          </p:cNvPr>
          <p:cNvSpPr/>
          <p:nvPr userDrawn="1"/>
        </p:nvSpPr>
        <p:spPr>
          <a:xfrm>
            <a:off x="11718387" y="10803599"/>
            <a:ext cx="950400" cy="9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Picture 2" descr="Shape&#10;&#10;Description automatically generated with medium confidence">
            <a:extLst>
              <a:ext uri="{FF2B5EF4-FFF2-40B4-BE49-F238E27FC236}">
                <a16:creationId xmlns="" xmlns:a16="http://schemas.microsoft.com/office/drawing/2014/main" id="{35A95558-9563-C18D-271F-8F3F3FD152C2}"/>
              </a:ext>
            </a:extLst>
          </p:cNvPr>
          <p:cNvPicPr>
            <a:picLocks noChangeAspect="1"/>
          </p:cNvPicPr>
          <p:nvPr userDrawn="1"/>
        </p:nvPicPr>
        <p:blipFill>
          <a:blip r:embed="rId4">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209744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4 Algemeen Beeld links - Tekst rech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l-NL"/>
              <a:t>26 augustus 2021</a:t>
            </a:r>
            <a:endParaRPr lang="nl-NL" dirty="0"/>
          </a:p>
        </p:txBody>
      </p:sp>
      <p:sp>
        <p:nvSpPr>
          <p:cNvPr id="7" name="Slide Number Placeholder 6"/>
          <p:cNvSpPr>
            <a:spLocks noGrp="1"/>
          </p:cNvSpPr>
          <p:nvPr>
            <p:ph type="sldNum" sz="quarter" idx="12"/>
          </p:nvPr>
        </p:nvSpPr>
        <p:spPr/>
        <p:txBody>
          <a:bodyPr/>
          <a:lstStyle/>
          <a:p>
            <a:fld id="{58A012CB-14D3-4B29-B9BE-EBD198EAE235}" type="slidenum">
              <a:rPr lang="nl-NL" smtClean="0"/>
              <a:t>‹nr.›</a:t>
            </a:fld>
            <a:endParaRPr lang="nl-NL" dirty="0"/>
          </a:p>
        </p:txBody>
      </p:sp>
      <p:sp>
        <p:nvSpPr>
          <p:cNvPr id="23" name="Picture Placeholder 22">
            <a:extLst>
              <a:ext uri="{FF2B5EF4-FFF2-40B4-BE49-F238E27FC236}">
                <a16:creationId xmlns="" xmlns:a16="http://schemas.microsoft.com/office/drawing/2014/main" id="{A636F92F-B88A-4976-9DCD-56BF05853CFB}"/>
              </a:ext>
            </a:extLst>
          </p:cNvPr>
          <p:cNvSpPr>
            <a:spLocks noGrp="1"/>
          </p:cNvSpPr>
          <p:nvPr>
            <p:ph type="pic" sz="quarter" idx="13"/>
          </p:nvPr>
        </p:nvSpPr>
        <p:spPr>
          <a:xfrm>
            <a:off x="0" y="0"/>
            <a:ext cx="12193588" cy="13716000"/>
          </a:xfrm>
          <a:custGeom>
            <a:avLst/>
            <a:gdLst>
              <a:gd name="connsiteX0" fmla="*/ 0 w 12193588"/>
              <a:gd name="connsiteY0" fmla="*/ 0 h 13716000"/>
              <a:gd name="connsiteX1" fmla="*/ 11711187 w 12193588"/>
              <a:gd name="connsiteY1" fmla="*/ 0 h 13716000"/>
              <a:gd name="connsiteX2" fmla="*/ 11711187 w 12193588"/>
              <a:gd name="connsiteY2" fmla="*/ 1923292 h 13716000"/>
              <a:gd name="connsiteX3" fmla="*/ 12193588 w 12193588"/>
              <a:gd name="connsiteY3" fmla="*/ 1923292 h 13716000"/>
              <a:gd name="connsiteX4" fmla="*/ 12193588 w 12193588"/>
              <a:gd name="connsiteY4" fmla="*/ 13716000 h 13716000"/>
              <a:gd name="connsiteX5" fmla="*/ 0 w 12193588"/>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588" h="13716000">
                <a:moveTo>
                  <a:pt x="0" y="0"/>
                </a:moveTo>
                <a:lnTo>
                  <a:pt x="11711187" y="0"/>
                </a:lnTo>
                <a:lnTo>
                  <a:pt x="11711187" y="1923292"/>
                </a:lnTo>
                <a:lnTo>
                  <a:pt x="12193588" y="1923292"/>
                </a:lnTo>
                <a:lnTo>
                  <a:pt x="12193588" y="13716000"/>
                </a:lnTo>
                <a:lnTo>
                  <a:pt x="0" y="13716000"/>
                </a:lnTo>
                <a:close/>
              </a:path>
            </a:pathLst>
          </a:custGeom>
        </p:spPr>
        <p:txBody>
          <a:bodyPr wrap="square">
            <a:noAutofit/>
          </a:bodyPr>
          <a:lstStyle/>
          <a:p>
            <a:endParaRPr lang="en-GB"/>
          </a:p>
        </p:txBody>
      </p:sp>
      <p:pic>
        <p:nvPicPr>
          <p:cNvPr id="10" name="Logo">
            <a:extLst>
              <a:ext uri="{FF2B5EF4-FFF2-40B4-BE49-F238E27FC236}">
                <a16:creationId xmlns="" xmlns:a16="http://schemas.microsoft.com/office/drawing/2014/main" id="{163B7D6E-8CAC-4E8F-8228-1980ED8F9DD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cxnSp>
        <p:nvCxnSpPr>
          <p:cNvPr id="11" name="Straight Connector 11">
            <a:extLst>
              <a:ext uri="{FF2B5EF4-FFF2-40B4-BE49-F238E27FC236}">
                <a16:creationId xmlns="" xmlns:a16="http://schemas.microsoft.com/office/drawing/2014/main" id="{145D4932-4C1C-344A-AAFC-C7FC6F5F0224}"/>
              </a:ext>
            </a:extLst>
          </p:cNvPr>
          <p:cNvCxnSpPr>
            <a:cxnSpLocks/>
          </p:cNvCxnSpPr>
          <p:nvPr userDrawn="1"/>
        </p:nvCxnSpPr>
        <p:spPr>
          <a:xfrm>
            <a:off x="12923112" y="3295650"/>
            <a:ext cx="101153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 xmlns:a16="http://schemas.microsoft.com/office/drawing/2014/main" id="{9ED20225-93F0-0E42-80ED-7BBBF0D4584D}"/>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4" name="Text Placeholder 15">
            <a:extLst>
              <a:ext uri="{FF2B5EF4-FFF2-40B4-BE49-F238E27FC236}">
                <a16:creationId xmlns="" xmlns:a16="http://schemas.microsoft.com/office/drawing/2014/main" id="{922009D3-1EBC-B24F-91B2-CBF19B6854C5}"/>
              </a:ext>
            </a:extLst>
          </p:cNvPr>
          <p:cNvSpPr>
            <a:spLocks noGrp="1"/>
          </p:cNvSpPr>
          <p:nvPr>
            <p:ph type="body" sz="quarter" idx="15"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3" name="Picture 2" descr="A black screen with white text&#10;&#10;Description automatically generated with low confidence">
            <a:extLst>
              <a:ext uri="{FF2B5EF4-FFF2-40B4-BE49-F238E27FC236}">
                <a16:creationId xmlns="" xmlns:a16="http://schemas.microsoft.com/office/drawing/2014/main" id="{3ECF99B1-C3D8-4DE6-1915-C91A7FEE79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048779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5 Algemeen Voorbeeld foto – Tekst rechts">
    <p:spTree>
      <p:nvGrpSpPr>
        <p:cNvPr id="1" name=""/>
        <p:cNvGrpSpPr/>
        <p:nvPr/>
      </p:nvGrpSpPr>
      <p:grpSpPr>
        <a:xfrm>
          <a:off x="0" y="0"/>
          <a:ext cx="0" cy="0"/>
          <a:chOff x="0" y="0"/>
          <a:chExt cx="0" cy="0"/>
        </a:xfrm>
      </p:grpSpPr>
      <p:pic>
        <p:nvPicPr>
          <p:cNvPr id="9" name="Afbeelding 3">
            <a:extLst>
              <a:ext uri="{FF2B5EF4-FFF2-40B4-BE49-F238E27FC236}">
                <a16:creationId xmlns="" xmlns:a16="http://schemas.microsoft.com/office/drawing/2014/main" id="{4A1852F2-A022-F64B-B142-C625F02FDD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13715995"/>
          </a:xfrm>
          <a:prstGeom prst="rect">
            <a:avLst/>
          </a:prstGeom>
        </p:spPr>
      </p:pic>
      <p:sp>
        <p:nvSpPr>
          <p:cNvPr id="5" name="Date Placeholder 4"/>
          <p:cNvSpPr>
            <a:spLocks noGrp="1"/>
          </p:cNvSpPr>
          <p:nvPr>
            <p:ph type="dt" sz="half" idx="10"/>
          </p:nvPr>
        </p:nvSpPr>
        <p:spPr/>
        <p:txBody>
          <a:bodyPr/>
          <a:lstStyle/>
          <a:p>
            <a:r>
              <a:rPr lang="nl-NL"/>
              <a:t>26 augustus 2021</a:t>
            </a:r>
            <a:endParaRPr lang="nl-NL" dirty="0"/>
          </a:p>
        </p:txBody>
      </p:sp>
      <p:sp>
        <p:nvSpPr>
          <p:cNvPr id="7" name="Slide Number Placeholder 6"/>
          <p:cNvSpPr>
            <a:spLocks noGrp="1"/>
          </p:cNvSpPr>
          <p:nvPr>
            <p:ph type="sldNum" sz="quarter" idx="12"/>
          </p:nvPr>
        </p:nvSpPr>
        <p:spPr/>
        <p:txBody>
          <a:bodyPr/>
          <a:lstStyle/>
          <a:p>
            <a:fld id="{58A012CB-14D3-4B29-B9BE-EBD198EAE235}" type="slidenum">
              <a:rPr lang="nl-NL" smtClean="0"/>
              <a:t>‹nr.›</a:t>
            </a:fld>
            <a:endParaRPr lang="nl-NL" dirty="0"/>
          </a:p>
        </p:txBody>
      </p:sp>
      <p:pic>
        <p:nvPicPr>
          <p:cNvPr id="10" name="Logo">
            <a:extLst>
              <a:ext uri="{FF2B5EF4-FFF2-40B4-BE49-F238E27FC236}">
                <a16:creationId xmlns="" xmlns:a16="http://schemas.microsoft.com/office/drawing/2014/main" id="{163B7D6E-8CAC-4E8F-8228-1980ED8F9DD5}"/>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709387" y="-1"/>
            <a:ext cx="968400" cy="2408258"/>
          </a:xfrm>
          <a:prstGeom prst="rect">
            <a:avLst/>
          </a:prstGeom>
        </p:spPr>
      </p:pic>
      <p:cxnSp>
        <p:nvCxnSpPr>
          <p:cNvPr id="11" name="Straight Connector 11">
            <a:extLst>
              <a:ext uri="{FF2B5EF4-FFF2-40B4-BE49-F238E27FC236}">
                <a16:creationId xmlns="" xmlns:a16="http://schemas.microsoft.com/office/drawing/2014/main" id="{145D4932-4C1C-344A-AAFC-C7FC6F5F0224}"/>
              </a:ext>
            </a:extLst>
          </p:cNvPr>
          <p:cNvCxnSpPr>
            <a:cxnSpLocks/>
          </p:cNvCxnSpPr>
          <p:nvPr userDrawn="1"/>
        </p:nvCxnSpPr>
        <p:spPr>
          <a:xfrm>
            <a:off x="12923112" y="3295650"/>
            <a:ext cx="101153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 xmlns:a16="http://schemas.microsoft.com/office/drawing/2014/main" id="{9ED20225-93F0-0E42-80ED-7BBBF0D4584D}"/>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4" name="Text Placeholder 15">
            <a:extLst>
              <a:ext uri="{FF2B5EF4-FFF2-40B4-BE49-F238E27FC236}">
                <a16:creationId xmlns="" xmlns:a16="http://schemas.microsoft.com/office/drawing/2014/main" id="{922009D3-1EBC-B24F-91B2-CBF19B6854C5}"/>
              </a:ext>
            </a:extLst>
          </p:cNvPr>
          <p:cNvSpPr>
            <a:spLocks noGrp="1"/>
          </p:cNvSpPr>
          <p:nvPr>
            <p:ph type="body" sz="quarter" idx="15"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3" name="Picture 2" descr="A black screen with white text&#10;&#10;Description automatically generated with low confidence">
            <a:extLst>
              <a:ext uri="{FF2B5EF4-FFF2-40B4-BE49-F238E27FC236}">
                <a16:creationId xmlns="" xmlns:a16="http://schemas.microsoft.com/office/drawing/2014/main" id="{36B21CCE-D54F-25CE-DEE7-EAB53EC5AD6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17194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6 Algemeen Voorbeeld illustratie – Tekst rech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l-NL"/>
              <a:t>26 augustus 2021</a:t>
            </a:r>
            <a:endParaRPr lang="nl-NL" dirty="0"/>
          </a:p>
        </p:txBody>
      </p:sp>
      <p:sp>
        <p:nvSpPr>
          <p:cNvPr id="7" name="Slide Number Placeholder 6"/>
          <p:cNvSpPr>
            <a:spLocks noGrp="1"/>
          </p:cNvSpPr>
          <p:nvPr>
            <p:ph type="sldNum" sz="quarter" idx="12"/>
          </p:nvPr>
        </p:nvSpPr>
        <p:spPr/>
        <p:txBody>
          <a:bodyPr/>
          <a:lstStyle/>
          <a:p>
            <a:fld id="{58A012CB-14D3-4B29-B9BE-EBD198EAE235}" type="slidenum">
              <a:rPr lang="nl-NL" smtClean="0"/>
              <a:t>‹nr.›</a:t>
            </a:fld>
            <a:endParaRPr lang="nl-NL" dirty="0"/>
          </a:p>
        </p:txBody>
      </p:sp>
      <p:cxnSp>
        <p:nvCxnSpPr>
          <p:cNvPr id="11" name="Straight Connector 11">
            <a:extLst>
              <a:ext uri="{FF2B5EF4-FFF2-40B4-BE49-F238E27FC236}">
                <a16:creationId xmlns="" xmlns:a16="http://schemas.microsoft.com/office/drawing/2014/main" id="{145D4932-4C1C-344A-AAFC-C7FC6F5F0224}"/>
              </a:ext>
            </a:extLst>
          </p:cNvPr>
          <p:cNvCxnSpPr>
            <a:cxnSpLocks/>
          </p:cNvCxnSpPr>
          <p:nvPr userDrawn="1"/>
        </p:nvCxnSpPr>
        <p:spPr>
          <a:xfrm>
            <a:off x="12923112" y="3295650"/>
            <a:ext cx="101153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 xmlns:a16="http://schemas.microsoft.com/office/drawing/2014/main" id="{9ED20225-93F0-0E42-80ED-7BBBF0D4584D}"/>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4" name="Text Placeholder 15">
            <a:extLst>
              <a:ext uri="{FF2B5EF4-FFF2-40B4-BE49-F238E27FC236}">
                <a16:creationId xmlns="" xmlns:a16="http://schemas.microsoft.com/office/drawing/2014/main" id="{922009D3-1EBC-B24F-91B2-CBF19B6854C5}"/>
              </a:ext>
            </a:extLst>
          </p:cNvPr>
          <p:cNvSpPr>
            <a:spLocks noGrp="1"/>
          </p:cNvSpPr>
          <p:nvPr>
            <p:ph type="body" sz="quarter" idx="15"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9" name="Rectangle 8">
            <a:extLst>
              <a:ext uri="{FF2B5EF4-FFF2-40B4-BE49-F238E27FC236}">
                <a16:creationId xmlns="" xmlns:a16="http://schemas.microsoft.com/office/drawing/2014/main" id="{19453094-6C0B-2140-97D9-4001BC1131BF}"/>
              </a:ext>
            </a:extLst>
          </p:cNvPr>
          <p:cNvSpPr/>
          <p:nvPr userDrawn="1"/>
        </p:nvSpPr>
        <p:spPr>
          <a:xfrm>
            <a:off x="0" y="0"/>
            <a:ext cx="12193587" cy="13716000"/>
          </a:xfrm>
          <a:prstGeom prst="rect">
            <a:avLst/>
          </a:prstGeom>
          <a:solidFill>
            <a:srgbClr val="D7E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2" name="Logo">
            <a:extLst>
              <a:ext uri="{FF2B5EF4-FFF2-40B4-BE49-F238E27FC236}">
                <a16:creationId xmlns="" xmlns:a16="http://schemas.microsoft.com/office/drawing/2014/main" id="{BE5B5D6C-990E-A342-8BA0-FAFD15634BC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pic>
        <p:nvPicPr>
          <p:cNvPr id="6" name="Afbeelding 5">
            <a:extLst>
              <a:ext uri="{FF2B5EF4-FFF2-40B4-BE49-F238E27FC236}">
                <a16:creationId xmlns="" xmlns:a16="http://schemas.microsoft.com/office/drawing/2014/main" id="{93300ADE-20FA-0B4B-B767-733B6AE907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1202" y="2371813"/>
            <a:ext cx="8131181" cy="8383907"/>
          </a:xfrm>
          <a:prstGeom prst="rect">
            <a:avLst/>
          </a:prstGeom>
        </p:spPr>
      </p:pic>
      <p:pic>
        <p:nvPicPr>
          <p:cNvPr id="2" name="Picture 1" descr="Shape&#10;&#10;Description automatically generated with medium confidence">
            <a:extLst>
              <a:ext uri="{FF2B5EF4-FFF2-40B4-BE49-F238E27FC236}">
                <a16:creationId xmlns="" xmlns:a16="http://schemas.microsoft.com/office/drawing/2014/main" id="{23371D94-ABE1-7CCC-D9CB-F9B00F8C5DB4}"/>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1779657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7 Algemeen Twee kolommen met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8756" y="1725278"/>
            <a:ext cx="10005046" cy="1293785"/>
          </a:xfrm>
        </p:spPr>
        <p:txBody>
          <a:bodyPr/>
          <a:lstStyle>
            <a:lvl1pPr>
              <a:defRPr sz="4800"/>
            </a:lvl1pPr>
          </a:lstStyle>
          <a:p>
            <a:r>
              <a:rPr lang="nl-NL" dirty="0"/>
              <a:t>Kolom titel</a:t>
            </a:r>
          </a:p>
        </p:txBody>
      </p:sp>
      <p:sp>
        <p:nvSpPr>
          <p:cNvPr id="5" name="Date Placeholder 4"/>
          <p:cNvSpPr>
            <a:spLocks noGrp="1"/>
          </p:cNvSpPr>
          <p:nvPr>
            <p:ph type="dt" sz="half" idx="10"/>
          </p:nvPr>
        </p:nvSpPr>
        <p:spPr/>
        <p:txBody>
          <a:bodyPr/>
          <a:lstStyle/>
          <a:p>
            <a:r>
              <a:rPr lang="nl-NL"/>
              <a:t>26 augustus 2021</a:t>
            </a:r>
            <a:endParaRPr lang="nl-NL" dirty="0"/>
          </a:p>
        </p:txBody>
      </p:sp>
      <p:sp>
        <p:nvSpPr>
          <p:cNvPr id="7" name="Slide Number Placeholder 6"/>
          <p:cNvSpPr>
            <a:spLocks noGrp="1"/>
          </p:cNvSpPr>
          <p:nvPr>
            <p:ph type="sldNum" sz="quarter" idx="12"/>
          </p:nvPr>
        </p:nvSpPr>
        <p:spPr/>
        <p:txBody>
          <a:bodyPr/>
          <a:lstStyle/>
          <a:p>
            <a:fld id="{58A012CB-14D3-4B29-B9BE-EBD198EAE235}" type="slidenum">
              <a:rPr lang="nl-NL" smtClean="0"/>
              <a:t>‹nr.›</a:t>
            </a:fld>
            <a:endParaRPr lang="nl-NL" dirty="0"/>
          </a:p>
        </p:txBody>
      </p:sp>
      <p:cxnSp>
        <p:nvCxnSpPr>
          <p:cNvPr id="11" name="Straight Connector 10">
            <a:extLst>
              <a:ext uri="{FF2B5EF4-FFF2-40B4-BE49-F238E27FC236}">
                <a16:creationId xmlns="" xmlns:a16="http://schemas.microsoft.com/office/drawing/2014/main" id="{937FD8D1-3DEF-4FCB-9CF8-50D4C190EF69}"/>
              </a:ext>
            </a:extLst>
          </p:cNvPr>
          <p:cNvCxnSpPr>
            <a:cxnSpLocks/>
          </p:cNvCxnSpPr>
          <p:nvPr userDrawn="1"/>
        </p:nvCxnSpPr>
        <p:spPr>
          <a:xfrm>
            <a:off x="1348756" y="3295650"/>
            <a:ext cx="1007070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 xmlns:a16="http://schemas.microsoft.com/office/drawing/2014/main" id="{5F4EE1DA-9BE6-4C54-9886-AC193D9CE621}"/>
              </a:ext>
            </a:extLst>
          </p:cNvPr>
          <p:cNvSpPr>
            <a:spLocks noGrp="1"/>
          </p:cNvSpPr>
          <p:nvPr>
            <p:ph type="body" sz="quarter" idx="14" hasCustomPrompt="1"/>
          </p:nvPr>
        </p:nvSpPr>
        <p:spPr>
          <a:xfrm>
            <a:off x="1338267"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13" name="Logo">
            <a:extLst>
              <a:ext uri="{FF2B5EF4-FFF2-40B4-BE49-F238E27FC236}">
                <a16:creationId xmlns="" xmlns:a16="http://schemas.microsoft.com/office/drawing/2014/main" id="{A93AF3DA-9BC0-6B4B-9CBD-99BCF696C1F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cxnSp>
        <p:nvCxnSpPr>
          <p:cNvPr id="15" name="Straight Connector 11">
            <a:extLst>
              <a:ext uri="{FF2B5EF4-FFF2-40B4-BE49-F238E27FC236}">
                <a16:creationId xmlns="" xmlns:a16="http://schemas.microsoft.com/office/drawing/2014/main" id="{A954BB3E-ADCE-A741-83C0-46CE52CC50B8}"/>
              </a:ext>
            </a:extLst>
          </p:cNvPr>
          <p:cNvCxnSpPr>
            <a:cxnSpLocks/>
          </p:cNvCxnSpPr>
          <p:nvPr userDrawn="1"/>
        </p:nvCxnSpPr>
        <p:spPr>
          <a:xfrm>
            <a:off x="12923112" y="3295650"/>
            <a:ext cx="101153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 Placeholder 13">
            <a:extLst>
              <a:ext uri="{FF2B5EF4-FFF2-40B4-BE49-F238E27FC236}">
                <a16:creationId xmlns="" xmlns:a16="http://schemas.microsoft.com/office/drawing/2014/main" id="{55957BE6-15DD-E74F-94EE-159CD092F6A5}"/>
              </a:ext>
            </a:extLst>
          </p:cNvPr>
          <p:cNvSpPr>
            <a:spLocks noGrp="1"/>
          </p:cNvSpPr>
          <p:nvPr>
            <p:ph type="body" sz="quarter" idx="15"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9" name="Text Placeholder 15">
            <a:extLst>
              <a:ext uri="{FF2B5EF4-FFF2-40B4-BE49-F238E27FC236}">
                <a16:creationId xmlns="" xmlns:a16="http://schemas.microsoft.com/office/drawing/2014/main" id="{79E233DF-287A-024B-A85C-C41538AA285C}"/>
              </a:ext>
            </a:extLst>
          </p:cNvPr>
          <p:cNvSpPr>
            <a:spLocks noGrp="1"/>
          </p:cNvSpPr>
          <p:nvPr>
            <p:ph type="body" sz="quarter" idx="16"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3" name="Picture 2">
            <a:extLst>
              <a:ext uri="{FF2B5EF4-FFF2-40B4-BE49-F238E27FC236}">
                <a16:creationId xmlns="" xmlns:a16="http://schemas.microsoft.com/office/drawing/2014/main" id="{A8ADE7C0-3423-F0E8-6441-DB9D5B932280}"/>
              </a:ext>
            </a:extLst>
          </p:cNvPr>
          <p:cNvPicPr>
            <a:picLocks noChangeAspect="1"/>
          </p:cNvPicPr>
          <p:nvPr userDrawn="1"/>
        </p:nvPicPr>
        <p:blipFill>
          <a:blip r:embed="rId4"/>
          <a:stretch>
            <a:fillRect/>
          </a:stretch>
        </p:blipFill>
        <p:spPr>
          <a:xfrm>
            <a:off x="417997" y="12948994"/>
            <a:ext cx="2771967" cy="562428"/>
          </a:xfrm>
          <a:prstGeom prst="rect">
            <a:avLst/>
          </a:prstGeom>
          <a:solidFill>
            <a:schemeClr val="bg1">
              <a:alpha val="12000"/>
            </a:schemeClr>
          </a:solidFill>
        </p:spPr>
      </p:pic>
      <p:pic>
        <p:nvPicPr>
          <p:cNvPr id="4" name="Picture 3" descr="Shape&#10;&#10;Description automatically generated with medium confidence">
            <a:extLst>
              <a:ext uri="{FF2B5EF4-FFF2-40B4-BE49-F238E27FC236}">
                <a16:creationId xmlns="" xmlns:a16="http://schemas.microsoft.com/office/drawing/2014/main" id="{2E2AF179-43D6-D8BB-3A02-3326D05750D0}"/>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4235963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8 Algemeen Tekst over 2 kolomm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8756" y="1725278"/>
            <a:ext cx="21710640" cy="1293785"/>
          </a:xfrm>
        </p:spPr>
        <p:txBody>
          <a:bodyPr/>
          <a:lstStyle>
            <a:lvl1pPr>
              <a:defRPr sz="4800"/>
            </a:lvl1pPr>
          </a:lstStyle>
          <a:p>
            <a:r>
              <a:rPr lang="nl-NL" dirty="0"/>
              <a:t>Kolom titel</a:t>
            </a:r>
          </a:p>
        </p:txBody>
      </p:sp>
      <p:sp>
        <p:nvSpPr>
          <p:cNvPr id="5" name="Date Placeholder 4"/>
          <p:cNvSpPr>
            <a:spLocks noGrp="1"/>
          </p:cNvSpPr>
          <p:nvPr>
            <p:ph type="dt" sz="half" idx="10"/>
          </p:nvPr>
        </p:nvSpPr>
        <p:spPr/>
        <p:txBody>
          <a:bodyPr/>
          <a:lstStyle/>
          <a:p>
            <a:r>
              <a:rPr lang="nl-NL"/>
              <a:t>26 augustus 2021</a:t>
            </a:r>
            <a:endParaRPr lang="nl-NL" dirty="0"/>
          </a:p>
        </p:txBody>
      </p:sp>
      <p:sp>
        <p:nvSpPr>
          <p:cNvPr id="7" name="Slide Number Placeholder 6"/>
          <p:cNvSpPr>
            <a:spLocks noGrp="1"/>
          </p:cNvSpPr>
          <p:nvPr>
            <p:ph type="sldNum" sz="quarter" idx="12"/>
          </p:nvPr>
        </p:nvSpPr>
        <p:spPr/>
        <p:txBody>
          <a:bodyPr/>
          <a:lstStyle/>
          <a:p>
            <a:fld id="{58A012CB-14D3-4B29-B9BE-EBD198EAE235}" type="slidenum">
              <a:rPr lang="nl-NL" smtClean="0"/>
              <a:t>‹nr.›</a:t>
            </a:fld>
            <a:endParaRPr lang="nl-NL" dirty="0"/>
          </a:p>
        </p:txBody>
      </p:sp>
      <p:cxnSp>
        <p:nvCxnSpPr>
          <p:cNvPr id="11" name="Straight Connector 10">
            <a:extLst>
              <a:ext uri="{FF2B5EF4-FFF2-40B4-BE49-F238E27FC236}">
                <a16:creationId xmlns="" xmlns:a16="http://schemas.microsoft.com/office/drawing/2014/main" id="{937FD8D1-3DEF-4FCB-9CF8-50D4C190EF69}"/>
              </a:ext>
            </a:extLst>
          </p:cNvPr>
          <p:cNvCxnSpPr>
            <a:cxnSpLocks/>
          </p:cNvCxnSpPr>
          <p:nvPr userDrawn="1"/>
        </p:nvCxnSpPr>
        <p:spPr>
          <a:xfrm>
            <a:off x="1348756" y="3295650"/>
            <a:ext cx="21689664" cy="0"/>
          </a:xfrm>
          <a:prstGeom prst="line">
            <a:avLst/>
          </a:prstGeom>
          <a:ln w="38100">
            <a:solidFill>
              <a:srgbClr val="39870C"/>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 xmlns:a16="http://schemas.microsoft.com/office/drawing/2014/main" id="{5F4EE1DA-9BE6-4C54-9886-AC193D9CE621}"/>
              </a:ext>
            </a:extLst>
          </p:cNvPr>
          <p:cNvSpPr>
            <a:spLocks noGrp="1"/>
          </p:cNvSpPr>
          <p:nvPr>
            <p:ph type="body" sz="quarter" idx="14" hasCustomPrompt="1"/>
          </p:nvPr>
        </p:nvSpPr>
        <p:spPr>
          <a:xfrm>
            <a:off x="1338266" y="3726000"/>
            <a:ext cx="21710641" cy="8702675"/>
          </a:xfrm>
        </p:spPr>
        <p:txBody>
          <a:bodyPr numCol="2" spcCol="108000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pic>
        <p:nvPicPr>
          <p:cNvPr id="13" name="Logo">
            <a:extLst>
              <a:ext uri="{FF2B5EF4-FFF2-40B4-BE49-F238E27FC236}">
                <a16:creationId xmlns="" xmlns:a16="http://schemas.microsoft.com/office/drawing/2014/main" id="{A93AF3DA-9BC0-6B4B-9CBD-99BCF696C1F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pic>
        <p:nvPicPr>
          <p:cNvPr id="3" name="Picture 2" descr="Shape&#10;&#10;Description automatically generated with medium confidence">
            <a:extLst>
              <a:ext uri="{FF2B5EF4-FFF2-40B4-BE49-F238E27FC236}">
                <a16:creationId xmlns="" xmlns:a16="http://schemas.microsoft.com/office/drawing/2014/main" id="{AE5E2524-6E8D-3C58-0399-215F20041A5D}"/>
              </a:ext>
            </a:extLst>
          </p:cNvPr>
          <p:cNvPicPr>
            <a:picLocks noChangeAspect="1"/>
          </p:cNvPicPr>
          <p:nvPr userDrawn="1"/>
        </p:nvPicPr>
        <p:blipFill>
          <a:blip r:embed="rId4">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2596363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9 Algemeen Tabel of Grafiek">
    <p:spTree>
      <p:nvGrpSpPr>
        <p:cNvPr id="1" name=""/>
        <p:cNvGrpSpPr/>
        <p:nvPr/>
      </p:nvGrpSpPr>
      <p:grpSpPr>
        <a:xfrm>
          <a:off x="0" y="0"/>
          <a:ext cx="0" cy="0"/>
          <a:chOff x="0" y="0"/>
          <a:chExt cx="0" cy="0"/>
        </a:xfrm>
      </p:grpSpPr>
      <p:sp>
        <p:nvSpPr>
          <p:cNvPr id="2" name="Title 1"/>
          <p:cNvSpPr>
            <a:spLocks noGrp="1"/>
          </p:cNvSpPr>
          <p:nvPr>
            <p:ph type="title"/>
          </p:nvPr>
        </p:nvSpPr>
        <p:spPr>
          <a:xfrm>
            <a:off x="1348755" y="1725278"/>
            <a:ext cx="21689664" cy="1293785"/>
          </a:xfrm>
        </p:spPr>
        <p:txBody>
          <a:bodyPr/>
          <a:lstStyle>
            <a:lvl1pPr>
              <a:defRPr sz="4800"/>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4" name="Date Placeholder 3"/>
          <p:cNvSpPr>
            <a:spLocks noGrp="1"/>
          </p:cNvSpPr>
          <p:nvPr>
            <p:ph type="dt" sz="half" idx="10"/>
          </p:nvPr>
        </p:nvSpPr>
        <p:spPr/>
        <p:txBody>
          <a:bodyPr/>
          <a:lstStyle/>
          <a:p>
            <a:r>
              <a:rPr lang="nl-NL"/>
              <a:t>26 augustus 2021</a:t>
            </a:r>
            <a:endParaRPr lang="nl-NL" dirty="0"/>
          </a:p>
        </p:txBody>
      </p:sp>
      <p:sp>
        <p:nvSpPr>
          <p:cNvPr id="6" name="Slide Number Placeholder 5"/>
          <p:cNvSpPr>
            <a:spLocks noGrp="1"/>
          </p:cNvSpPr>
          <p:nvPr>
            <p:ph type="sldNum" sz="quarter" idx="12"/>
          </p:nvPr>
        </p:nvSpPr>
        <p:spPr/>
        <p:txBody>
          <a:bodyPr/>
          <a:lstStyle/>
          <a:p>
            <a:fld id="{58A012CB-14D3-4B29-B9BE-EBD198EAE235}" type="slidenum">
              <a:rPr lang="nl-NL" smtClean="0"/>
              <a:t>‹nr.›</a:t>
            </a:fld>
            <a:endParaRPr lang="nl-NL" dirty="0"/>
          </a:p>
        </p:txBody>
      </p:sp>
      <p:pic>
        <p:nvPicPr>
          <p:cNvPr id="13" name="Logo">
            <a:extLst>
              <a:ext uri="{FF2B5EF4-FFF2-40B4-BE49-F238E27FC236}">
                <a16:creationId xmlns="" xmlns:a16="http://schemas.microsoft.com/office/drawing/2014/main" id="{79F293BA-1623-4A76-8D5B-FD12AA92B2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cxnSp>
        <p:nvCxnSpPr>
          <p:cNvPr id="9" name="Straight Connector 8">
            <a:extLst>
              <a:ext uri="{FF2B5EF4-FFF2-40B4-BE49-F238E27FC236}">
                <a16:creationId xmlns="" xmlns:a16="http://schemas.microsoft.com/office/drawing/2014/main" id="{31EF27C3-F59F-43D6-AAAF-8DA7D3A4CA7E}"/>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ijdelijke aanduiding voor tabel 4">
            <a:extLst>
              <a:ext uri="{FF2B5EF4-FFF2-40B4-BE49-F238E27FC236}">
                <a16:creationId xmlns="" xmlns:a16="http://schemas.microsoft.com/office/drawing/2014/main" id="{7BF9B7D8-7E90-244C-8B2F-C2B69B36DEDF}"/>
              </a:ext>
            </a:extLst>
          </p:cNvPr>
          <p:cNvSpPr>
            <a:spLocks noGrp="1"/>
          </p:cNvSpPr>
          <p:nvPr>
            <p:ph type="tbl" sz="quarter" idx="14"/>
          </p:nvPr>
        </p:nvSpPr>
        <p:spPr>
          <a:xfrm>
            <a:off x="1348756" y="3714749"/>
            <a:ext cx="21689664" cy="8640425"/>
          </a:xfrm>
        </p:spPr>
        <p:txBody>
          <a:bodyPr/>
          <a:lstStyle/>
          <a:p>
            <a:endParaRPr lang="nl-NL"/>
          </a:p>
        </p:txBody>
      </p:sp>
      <p:pic>
        <p:nvPicPr>
          <p:cNvPr id="3" name="Picture 2" descr="Shape&#10;&#10;Description automatically generated with medium confidence">
            <a:extLst>
              <a:ext uri="{FF2B5EF4-FFF2-40B4-BE49-F238E27FC236}">
                <a16:creationId xmlns="" xmlns:a16="http://schemas.microsoft.com/office/drawing/2014/main" id="{18717BA0-1E41-64A3-A4AA-E9CE340E803F}"/>
              </a:ext>
            </a:extLst>
          </p:cNvPr>
          <p:cNvPicPr>
            <a:picLocks noChangeAspect="1"/>
          </p:cNvPicPr>
          <p:nvPr userDrawn="1"/>
        </p:nvPicPr>
        <p:blipFill>
          <a:blip r:embed="rId4">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811499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Voorblad 2">
    <p:spTree>
      <p:nvGrpSpPr>
        <p:cNvPr id="1" name=""/>
        <p:cNvGrpSpPr/>
        <p:nvPr/>
      </p:nvGrpSpPr>
      <p:grpSpPr>
        <a:xfrm>
          <a:off x="0" y="0"/>
          <a:ext cx="0" cy="0"/>
          <a:chOff x="0" y="0"/>
          <a:chExt cx="0" cy="0"/>
        </a:xfrm>
      </p:grpSpPr>
      <p:pic>
        <p:nvPicPr>
          <p:cNvPr id="8" name="Afbeelding 4">
            <a:extLst>
              <a:ext uri="{FF2B5EF4-FFF2-40B4-BE49-F238E27FC236}">
                <a16:creationId xmlns="" xmlns:a16="http://schemas.microsoft.com/office/drawing/2014/main" id="{E179A1CE-AC72-7949-8131-48F0624E0F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13715999"/>
          </a:xfrm>
          <a:prstGeom prst="rect">
            <a:avLst/>
          </a:prstGeom>
        </p:spPr>
      </p:pic>
      <p:sp>
        <p:nvSpPr>
          <p:cNvPr id="6" name="Rectangle 3">
            <a:extLst>
              <a:ext uri="{FF2B5EF4-FFF2-40B4-BE49-F238E27FC236}">
                <a16:creationId xmlns="" xmlns:a16="http://schemas.microsoft.com/office/drawing/2014/main" id="{804C8CB9-DE8D-1541-AB67-994B9F212A9C}"/>
              </a:ext>
            </a:extLst>
          </p:cNvPr>
          <p:cNvSpPr/>
          <p:nvPr userDrawn="1"/>
        </p:nvSpPr>
        <p:spPr>
          <a:xfrm>
            <a:off x="12193588" y="0"/>
            <a:ext cx="1219358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ctrTitle" hasCustomPrompt="1"/>
          </p:nvPr>
        </p:nvSpPr>
        <p:spPr>
          <a:xfrm>
            <a:off x="12821478" y="2542233"/>
            <a:ext cx="11147700" cy="8574946"/>
          </a:xfrm>
        </p:spPr>
        <p:txBody>
          <a:bodyPr anchor="ctr">
            <a:normAutofit/>
          </a:bodyPr>
          <a:lstStyle>
            <a:lvl1pPr algn="l">
              <a:lnSpc>
                <a:spcPct val="100000"/>
              </a:lnSpc>
              <a:defRPr sz="820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Subtitle 2"/>
          <p:cNvSpPr>
            <a:spLocks noGrp="1"/>
          </p:cNvSpPr>
          <p:nvPr>
            <p:ph type="subTitle" idx="1" hasCustomPrompt="1"/>
          </p:nvPr>
        </p:nvSpPr>
        <p:spPr>
          <a:xfrm>
            <a:off x="12821477" y="11471275"/>
            <a:ext cx="11147699" cy="1406127"/>
          </a:xfrm>
        </p:spPr>
        <p:txBody>
          <a:bodyPr anchor="b">
            <a:normAutofit/>
          </a:bodyPr>
          <a:lstStyle>
            <a:lvl1pPr marL="0" indent="0" algn="l">
              <a:buNone/>
              <a:defRPr sz="32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pic>
        <p:nvPicPr>
          <p:cNvPr id="7" name="Graphic 6">
            <a:extLst>
              <a:ext uri="{FF2B5EF4-FFF2-40B4-BE49-F238E27FC236}">
                <a16:creationId xmlns="" xmlns:a16="http://schemas.microsoft.com/office/drawing/2014/main" id="{627F9E93-62A0-B44B-9434-670A4EAA80A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718235" y="-2"/>
            <a:ext cx="6057003" cy="2542235"/>
          </a:xfrm>
          <a:prstGeom prst="rect">
            <a:avLst/>
          </a:prstGeom>
        </p:spPr>
      </p:pic>
      <p:pic>
        <p:nvPicPr>
          <p:cNvPr id="5" name="Picture 4" descr="A black screen with white text&#10;&#10;Description automatically generated with low confidence">
            <a:extLst>
              <a:ext uri="{FF2B5EF4-FFF2-40B4-BE49-F238E27FC236}">
                <a16:creationId xmlns="" xmlns:a16="http://schemas.microsoft.com/office/drawing/2014/main" id="{962758FD-A863-2A25-1B04-8CD04BF9AA4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1704405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0 Algemeen Beeld">
    <p:spTree>
      <p:nvGrpSpPr>
        <p:cNvPr id="1" name=""/>
        <p:cNvGrpSpPr/>
        <p:nvPr/>
      </p:nvGrpSpPr>
      <p:grpSpPr>
        <a:xfrm>
          <a:off x="0" y="0"/>
          <a:ext cx="0" cy="0"/>
          <a:chOff x="0" y="0"/>
          <a:chExt cx="0" cy="0"/>
        </a:xfrm>
      </p:grpSpPr>
      <p:pic>
        <p:nvPicPr>
          <p:cNvPr id="3" name="Logo">
            <a:extLst>
              <a:ext uri="{FF2B5EF4-FFF2-40B4-BE49-F238E27FC236}">
                <a16:creationId xmlns="" xmlns:a16="http://schemas.microsoft.com/office/drawing/2014/main" id="{E97658EF-1099-4CB2-8E8E-A889FB17CD5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4" name="Tijdelijke aanduiding voor afbeelding 3">
            <a:extLst>
              <a:ext uri="{FF2B5EF4-FFF2-40B4-BE49-F238E27FC236}">
                <a16:creationId xmlns="" xmlns:a16="http://schemas.microsoft.com/office/drawing/2014/main" id="{A14DAA77-4ECB-1E45-9F58-1266A1D41F7C}"/>
              </a:ext>
            </a:extLst>
          </p:cNvPr>
          <p:cNvSpPr>
            <a:spLocks noGrp="1"/>
          </p:cNvSpPr>
          <p:nvPr>
            <p:ph type="pic" sz="quarter" idx="10"/>
          </p:nvPr>
        </p:nvSpPr>
        <p:spPr>
          <a:xfrm>
            <a:off x="0" y="1927123"/>
            <a:ext cx="24387175" cy="11788877"/>
          </a:xfrm>
        </p:spPr>
        <p:txBody>
          <a:bodyPr/>
          <a:lstStyle/>
          <a:p>
            <a:endParaRPr lang="nl-NL"/>
          </a:p>
        </p:txBody>
      </p:sp>
      <p:pic>
        <p:nvPicPr>
          <p:cNvPr id="2" name="Picture 1" descr="A black screen with white text&#10;&#10;Description automatically generated with low confidence">
            <a:extLst>
              <a:ext uri="{FF2B5EF4-FFF2-40B4-BE49-F238E27FC236}">
                <a16:creationId xmlns="" xmlns:a16="http://schemas.microsoft.com/office/drawing/2014/main" id="{2218A713-CFDF-6450-ED4D-2ED14D8B3E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1501025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Missie Logius">
    <p:bg>
      <p:bgPr>
        <a:solidFill>
          <a:srgbClr val="39870C"/>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6C61F54-1A50-4BA3-B44E-30A710F124F9}"/>
              </a:ext>
            </a:extLst>
          </p:cNvPr>
          <p:cNvSpPr/>
          <p:nvPr userDrawn="1"/>
        </p:nvSpPr>
        <p:spPr>
          <a:xfrm>
            <a:off x="11815587" y="4671236"/>
            <a:ext cx="756000" cy="904476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2" name="Logo">
            <a:extLst>
              <a:ext uri="{FF2B5EF4-FFF2-40B4-BE49-F238E27FC236}">
                <a16:creationId xmlns="" xmlns:a16="http://schemas.microsoft.com/office/drawing/2014/main" id="{1CE93877-59B8-4EC7-9255-6B4F1FA3325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17" name="Tekstvak 4">
            <a:extLst>
              <a:ext uri="{FF2B5EF4-FFF2-40B4-BE49-F238E27FC236}">
                <a16:creationId xmlns="" xmlns:a16="http://schemas.microsoft.com/office/drawing/2014/main" id="{F1D0750D-6ACF-324C-BA7D-FD4A25CEF284}"/>
              </a:ext>
            </a:extLst>
          </p:cNvPr>
          <p:cNvSpPr txBox="1"/>
          <p:nvPr userDrawn="1"/>
        </p:nvSpPr>
        <p:spPr>
          <a:xfrm>
            <a:off x="4904165" y="4322563"/>
            <a:ext cx="6323601" cy="6223494"/>
          </a:xfrm>
          <a:prstGeom prst="rect">
            <a:avLst/>
          </a:prstGeom>
          <a:noFill/>
        </p:spPr>
        <p:txBody>
          <a:bodyPr wrap="square" rtlCol="0">
            <a:noAutofit/>
          </a:bodyPr>
          <a:lstStyle/>
          <a:p>
            <a:pPr algn="r">
              <a:lnSpc>
                <a:spcPct val="92000"/>
              </a:lnSpc>
            </a:pPr>
            <a:r>
              <a:rPr lang="nl-NL" sz="4100" dirty="0">
                <a:solidFill>
                  <a:schemeClr val="bg1"/>
                </a:solidFill>
              </a:rPr>
              <a:t>Toegang</a:t>
            </a:r>
          </a:p>
          <a:p>
            <a:pPr algn="r">
              <a:lnSpc>
                <a:spcPct val="92000"/>
              </a:lnSpc>
            </a:pPr>
            <a:endParaRPr lang="nl-NL" sz="4100" dirty="0">
              <a:solidFill>
                <a:schemeClr val="bg1"/>
              </a:solidFill>
            </a:endParaRPr>
          </a:p>
          <a:p>
            <a:pPr algn="r">
              <a:lnSpc>
                <a:spcPct val="92000"/>
              </a:lnSpc>
            </a:pPr>
            <a:r>
              <a:rPr lang="nl-NL" sz="4100" dirty="0">
                <a:solidFill>
                  <a:schemeClr val="bg1"/>
                </a:solidFill>
              </a:rPr>
              <a:t>Interactie</a:t>
            </a:r>
          </a:p>
          <a:p>
            <a:pPr algn="r">
              <a:lnSpc>
                <a:spcPct val="92000"/>
              </a:lnSpc>
            </a:pPr>
            <a:endParaRPr lang="nl-NL" sz="4100" dirty="0">
              <a:solidFill>
                <a:schemeClr val="bg1"/>
              </a:solidFill>
            </a:endParaRPr>
          </a:p>
          <a:p>
            <a:pPr algn="r">
              <a:lnSpc>
                <a:spcPct val="92000"/>
              </a:lnSpc>
            </a:pPr>
            <a:r>
              <a:rPr lang="nl-NL" sz="4100" dirty="0">
                <a:solidFill>
                  <a:schemeClr val="bg1"/>
                </a:solidFill>
              </a:rPr>
              <a:t>Gegevensuitwisseling</a:t>
            </a:r>
          </a:p>
          <a:p>
            <a:pPr algn="r">
              <a:lnSpc>
                <a:spcPct val="92000"/>
              </a:lnSpc>
            </a:pPr>
            <a:endParaRPr lang="nl-NL" sz="4100" dirty="0">
              <a:solidFill>
                <a:schemeClr val="bg1"/>
              </a:solidFill>
            </a:endParaRPr>
          </a:p>
          <a:p>
            <a:pPr algn="r">
              <a:lnSpc>
                <a:spcPct val="92000"/>
              </a:lnSpc>
            </a:pPr>
            <a:r>
              <a:rPr lang="nl-NL" sz="4100" dirty="0">
                <a:solidFill>
                  <a:schemeClr val="bg1"/>
                </a:solidFill>
              </a:rPr>
              <a:t>Infrastructuur</a:t>
            </a:r>
          </a:p>
          <a:p>
            <a:pPr algn="r">
              <a:lnSpc>
                <a:spcPct val="92000"/>
              </a:lnSpc>
            </a:pPr>
            <a:endParaRPr lang="nl-NL" sz="4100" dirty="0">
              <a:solidFill>
                <a:schemeClr val="bg1"/>
              </a:solidFill>
            </a:endParaRPr>
          </a:p>
          <a:p>
            <a:pPr algn="r">
              <a:lnSpc>
                <a:spcPct val="92000"/>
              </a:lnSpc>
            </a:pPr>
            <a:r>
              <a:rPr lang="nl-NL" sz="4100" dirty="0">
                <a:solidFill>
                  <a:schemeClr val="bg1"/>
                </a:solidFill>
              </a:rPr>
              <a:t>Regie op stelsels</a:t>
            </a:r>
            <a:br>
              <a:rPr lang="nl-NL" sz="4100" dirty="0">
                <a:solidFill>
                  <a:schemeClr val="bg1"/>
                </a:solidFill>
              </a:rPr>
            </a:br>
            <a:r>
              <a:rPr lang="nl-NL" sz="4100" dirty="0">
                <a:solidFill>
                  <a:schemeClr val="bg1"/>
                </a:solidFill>
              </a:rPr>
              <a:t>en standaarden</a:t>
            </a:r>
          </a:p>
        </p:txBody>
      </p:sp>
      <p:sp>
        <p:nvSpPr>
          <p:cNvPr id="19" name="Oval 24">
            <a:extLst>
              <a:ext uri="{FF2B5EF4-FFF2-40B4-BE49-F238E27FC236}">
                <a16:creationId xmlns="" xmlns:a16="http://schemas.microsoft.com/office/drawing/2014/main" id="{CB46B796-5CEB-D04D-B131-5C21E5B2CF96}"/>
              </a:ext>
            </a:extLst>
          </p:cNvPr>
          <p:cNvSpPr/>
          <p:nvPr userDrawn="1"/>
        </p:nvSpPr>
        <p:spPr>
          <a:xfrm>
            <a:off x="11812587" y="429260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20" name="Oval 25">
            <a:extLst>
              <a:ext uri="{FF2B5EF4-FFF2-40B4-BE49-F238E27FC236}">
                <a16:creationId xmlns="" xmlns:a16="http://schemas.microsoft.com/office/drawing/2014/main" id="{1B72E4A9-EE16-8342-ABCB-92A23FF10020}"/>
              </a:ext>
            </a:extLst>
          </p:cNvPr>
          <p:cNvSpPr/>
          <p:nvPr userDrawn="1"/>
        </p:nvSpPr>
        <p:spPr>
          <a:xfrm>
            <a:off x="11812587" y="544492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21" name="Oval 26">
            <a:extLst>
              <a:ext uri="{FF2B5EF4-FFF2-40B4-BE49-F238E27FC236}">
                <a16:creationId xmlns="" xmlns:a16="http://schemas.microsoft.com/office/drawing/2014/main" id="{D77A44B9-CD33-4C48-B653-5BEFFFB88B65}"/>
              </a:ext>
            </a:extLst>
          </p:cNvPr>
          <p:cNvSpPr/>
          <p:nvPr userDrawn="1"/>
        </p:nvSpPr>
        <p:spPr>
          <a:xfrm>
            <a:off x="11812586" y="659716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22" name="Oval 27">
            <a:extLst>
              <a:ext uri="{FF2B5EF4-FFF2-40B4-BE49-F238E27FC236}">
                <a16:creationId xmlns="" xmlns:a16="http://schemas.microsoft.com/office/drawing/2014/main" id="{7595F974-743F-E542-A571-D42FD8B408A4}"/>
              </a:ext>
            </a:extLst>
          </p:cNvPr>
          <p:cNvSpPr/>
          <p:nvPr userDrawn="1"/>
        </p:nvSpPr>
        <p:spPr>
          <a:xfrm>
            <a:off x="11811772" y="774948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23" name="Oval 28">
            <a:extLst>
              <a:ext uri="{FF2B5EF4-FFF2-40B4-BE49-F238E27FC236}">
                <a16:creationId xmlns="" xmlns:a16="http://schemas.microsoft.com/office/drawing/2014/main" id="{7962FD1F-4EFB-3946-9F47-4284E7126C4E}"/>
              </a:ext>
            </a:extLst>
          </p:cNvPr>
          <p:cNvSpPr/>
          <p:nvPr userDrawn="1"/>
        </p:nvSpPr>
        <p:spPr>
          <a:xfrm>
            <a:off x="11812586" y="8901736"/>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15" name="Tekstvak 14">
            <a:extLst>
              <a:ext uri="{FF2B5EF4-FFF2-40B4-BE49-F238E27FC236}">
                <a16:creationId xmlns="" xmlns:a16="http://schemas.microsoft.com/office/drawing/2014/main" id="{3CC1A137-8D86-F840-891B-FB29AEFBBF4D}"/>
              </a:ext>
            </a:extLst>
          </p:cNvPr>
          <p:cNvSpPr txBox="1"/>
          <p:nvPr userDrawn="1"/>
        </p:nvSpPr>
        <p:spPr>
          <a:xfrm>
            <a:off x="13586009" y="4294460"/>
            <a:ext cx="8194999" cy="7388352"/>
          </a:xfrm>
          <a:prstGeom prst="rect">
            <a:avLst/>
          </a:prstGeom>
          <a:noFill/>
        </p:spPr>
        <p:txBody>
          <a:bodyPr wrap="square" rtlCol="0">
            <a:noAutofit/>
          </a:bodyPr>
          <a:lstStyle/>
          <a:p>
            <a:pPr algn="l"/>
            <a:r>
              <a:rPr lang="nl-NL" sz="4100" b="1" dirty="0">
                <a:solidFill>
                  <a:schemeClr val="bg1"/>
                </a:solidFill>
              </a:rPr>
              <a:t>De Missie van Logius</a:t>
            </a:r>
          </a:p>
          <a:p>
            <a:pPr algn="l"/>
            <a:endParaRPr lang="nl-NL" sz="3200" dirty="0">
              <a:solidFill>
                <a:schemeClr val="bg1"/>
              </a:solidFill>
            </a:endParaRPr>
          </a:p>
          <a:p>
            <a:pPr algn="l"/>
            <a:r>
              <a:rPr lang="nl-NL" sz="2400" dirty="0">
                <a:solidFill>
                  <a:schemeClr val="bg1"/>
                </a:solidFill>
              </a:rPr>
              <a:t>Logius gelooft in een overheid die altijd, overal</a:t>
            </a:r>
          </a:p>
          <a:p>
            <a:pPr algn="l"/>
            <a:r>
              <a:rPr lang="nl-NL" sz="2400" dirty="0">
                <a:solidFill>
                  <a:schemeClr val="bg1"/>
                </a:solidFill>
              </a:rPr>
              <a:t>en voor iedereen beschikbaar en toegankelijk is.</a:t>
            </a:r>
          </a:p>
          <a:p>
            <a:pPr algn="l"/>
            <a:endParaRPr lang="nl-NL" sz="2400" dirty="0">
              <a:solidFill>
                <a:schemeClr val="bg1"/>
              </a:solidFill>
            </a:endParaRPr>
          </a:p>
          <a:p>
            <a:pPr algn="l"/>
            <a:r>
              <a:rPr lang="nl-NL" sz="2400" dirty="0">
                <a:solidFill>
                  <a:schemeClr val="bg1"/>
                </a:solidFill>
              </a:rPr>
              <a:t>Daarom bieden we publieke organisaties producten en diensten waarmee we er samen voor zorgen dat burgers en bedrijven digitaal zaken kunnen regelen met de overheid.</a:t>
            </a:r>
          </a:p>
          <a:p>
            <a:pPr algn="l"/>
            <a:endParaRPr lang="nl-NL" sz="2400" dirty="0">
              <a:solidFill>
                <a:schemeClr val="bg1"/>
              </a:solidFill>
            </a:endParaRPr>
          </a:p>
          <a:p>
            <a:pPr algn="l"/>
            <a:r>
              <a:rPr lang="nl-NL" sz="2400" dirty="0">
                <a:solidFill>
                  <a:schemeClr val="bg1"/>
                </a:solidFill>
              </a:rPr>
              <a:t>Dat doen we vakkundig, betrouwbaar en</a:t>
            </a:r>
          </a:p>
          <a:p>
            <a:pPr algn="l"/>
            <a:r>
              <a:rPr lang="nl-NL" sz="2400" dirty="0">
                <a:solidFill>
                  <a:schemeClr val="bg1"/>
                </a:solidFill>
              </a:rPr>
              <a:t>in eenvoud. </a:t>
            </a:r>
          </a:p>
        </p:txBody>
      </p:sp>
      <p:pic>
        <p:nvPicPr>
          <p:cNvPr id="3" name="Picture 2" descr="A black screen with white text&#10;&#10;Description automatically generated with low confidence">
            <a:extLst>
              <a:ext uri="{FF2B5EF4-FFF2-40B4-BE49-F238E27FC236}">
                <a16:creationId xmlns="" xmlns:a16="http://schemas.microsoft.com/office/drawing/2014/main" id="{FA345172-E7AE-60EA-6875-80210A7666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384405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Centrale boodschap Logius">
    <p:bg>
      <p:bgPr>
        <a:solidFill>
          <a:srgbClr val="39870C"/>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6C61F54-1A50-4BA3-B44E-30A710F124F9}"/>
              </a:ext>
            </a:extLst>
          </p:cNvPr>
          <p:cNvSpPr/>
          <p:nvPr userDrawn="1"/>
        </p:nvSpPr>
        <p:spPr>
          <a:xfrm>
            <a:off x="11815587" y="4671236"/>
            <a:ext cx="756000" cy="904476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2" name="Logo">
            <a:extLst>
              <a:ext uri="{FF2B5EF4-FFF2-40B4-BE49-F238E27FC236}">
                <a16:creationId xmlns="" xmlns:a16="http://schemas.microsoft.com/office/drawing/2014/main" id="{1CE93877-59B8-4EC7-9255-6B4F1FA3325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17" name="Tekstvak 4">
            <a:extLst>
              <a:ext uri="{FF2B5EF4-FFF2-40B4-BE49-F238E27FC236}">
                <a16:creationId xmlns="" xmlns:a16="http://schemas.microsoft.com/office/drawing/2014/main" id="{F1D0750D-6ACF-324C-BA7D-FD4A25CEF284}"/>
              </a:ext>
            </a:extLst>
          </p:cNvPr>
          <p:cNvSpPr txBox="1"/>
          <p:nvPr userDrawn="1"/>
        </p:nvSpPr>
        <p:spPr>
          <a:xfrm>
            <a:off x="4904165" y="4322563"/>
            <a:ext cx="6323601" cy="6223494"/>
          </a:xfrm>
          <a:prstGeom prst="rect">
            <a:avLst/>
          </a:prstGeom>
          <a:noFill/>
        </p:spPr>
        <p:txBody>
          <a:bodyPr wrap="square" rtlCol="0">
            <a:noAutofit/>
          </a:bodyPr>
          <a:lstStyle/>
          <a:p>
            <a:pPr algn="r">
              <a:lnSpc>
                <a:spcPct val="92000"/>
              </a:lnSpc>
            </a:pPr>
            <a:r>
              <a:rPr lang="nl-NL" sz="4100" dirty="0">
                <a:solidFill>
                  <a:schemeClr val="bg1"/>
                </a:solidFill>
              </a:rPr>
              <a:t>Toegang</a:t>
            </a:r>
          </a:p>
          <a:p>
            <a:pPr algn="r">
              <a:lnSpc>
                <a:spcPct val="92000"/>
              </a:lnSpc>
            </a:pPr>
            <a:endParaRPr lang="nl-NL" sz="4100" dirty="0">
              <a:solidFill>
                <a:schemeClr val="bg1"/>
              </a:solidFill>
            </a:endParaRPr>
          </a:p>
          <a:p>
            <a:pPr algn="r">
              <a:lnSpc>
                <a:spcPct val="92000"/>
              </a:lnSpc>
            </a:pPr>
            <a:r>
              <a:rPr lang="nl-NL" sz="4100" dirty="0">
                <a:solidFill>
                  <a:schemeClr val="bg1"/>
                </a:solidFill>
              </a:rPr>
              <a:t>Interactie</a:t>
            </a:r>
          </a:p>
          <a:p>
            <a:pPr algn="r">
              <a:lnSpc>
                <a:spcPct val="92000"/>
              </a:lnSpc>
            </a:pPr>
            <a:endParaRPr lang="nl-NL" sz="4100" dirty="0">
              <a:solidFill>
                <a:schemeClr val="bg1"/>
              </a:solidFill>
            </a:endParaRPr>
          </a:p>
          <a:p>
            <a:pPr algn="r">
              <a:lnSpc>
                <a:spcPct val="92000"/>
              </a:lnSpc>
            </a:pPr>
            <a:r>
              <a:rPr lang="nl-NL" sz="4100" dirty="0">
                <a:solidFill>
                  <a:schemeClr val="bg1"/>
                </a:solidFill>
              </a:rPr>
              <a:t>Gegevensuitwisseling</a:t>
            </a:r>
          </a:p>
          <a:p>
            <a:pPr algn="r">
              <a:lnSpc>
                <a:spcPct val="92000"/>
              </a:lnSpc>
            </a:pPr>
            <a:endParaRPr lang="nl-NL" sz="4100" dirty="0">
              <a:solidFill>
                <a:schemeClr val="bg1"/>
              </a:solidFill>
            </a:endParaRPr>
          </a:p>
          <a:p>
            <a:pPr algn="r">
              <a:lnSpc>
                <a:spcPct val="92000"/>
              </a:lnSpc>
            </a:pPr>
            <a:r>
              <a:rPr lang="nl-NL" sz="4100" dirty="0">
                <a:solidFill>
                  <a:schemeClr val="bg1"/>
                </a:solidFill>
              </a:rPr>
              <a:t>Infrastructuur</a:t>
            </a:r>
          </a:p>
          <a:p>
            <a:pPr algn="r">
              <a:lnSpc>
                <a:spcPct val="92000"/>
              </a:lnSpc>
            </a:pPr>
            <a:endParaRPr lang="nl-NL" sz="4100" dirty="0">
              <a:solidFill>
                <a:schemeClr val="bg1"/>
              </a:solidFill>
            </a:endParaRPr>
          </a:p>
          <a:p>
            <a:pPr algn="r">
              <a:lnSpc>
                <a:spcPct val="92000"/>
              </a:lnSpc>
            </a:pPr>
            <a:r>
              <a:rPr lang="nl-NL" sz="4100" dirty="0">
                <a:solidFill>
                  <a:schemeClr val="bg1"/>
                </a:solidFill>
              </a:rPr>
              <a:t>Regie op stelsels</a:t>
            </a:r>
            <a:br>
              <a:rPr lang="nl-NL" sz="4100" dirty="0">
                <a:solidFill>
                  <a:schemeClr val="bg1"/>
                </a:solidFill>
              </a:rPr>
            </a:br>
            <a:r>
              <a:rPr lang="nl-NL" sz="4100" dirty="0">
                <a:solidFill>
                  <a:schemeClr val="bg1"/>
                </a:solidFill>
              </a:rPr>
              <a:t>en standaarden</a:t>
            </a:r>
          </a:p>
        </p:txBody>
      </p:sp>
      <p:sp>
        <p:nvSpPr>
          <p:cNvPr id="19" name="Oval 24">
            <a:extLst>
              <a:ext uri="{FF2B5EF4-FFF2-40B4-BE49-F238E27FC236}">
                <a16:creationId xmlns="" xmlns:a16="http://schemas.microsoft.com/office/drawing/2014/main" id="{CB46B796-5CEB-D04D-B131-5C21E5B2CF96}"/>
              </a:ext>
            </a:extLst>
          </p:cNvPr>
          <p:cNvSpPr/>
          <p:nvPr userDrawn="1"/>
        </p:nvSpPr>
        <p:spPr>
          <a:xfrm>
            <a:off x="11812587" y="429260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20" name="Oval 25">
            <a:extLst>
              <a:ext uri="{FF2B5EF4-FFF2-40B4-BE49-F238E27FC236}">
                <a16:creationId xmlns="" xmlns:a16="http://schemas.microsoft.com/office/drawing/2014/main" id="{1B72E4A9-EE16-8342-ABCB-92A23FF10020}"/>
              </a:ext>
            </a:extLst>
          </p:cNvPr>
          <p:cNvSpPr/>
          <p:nvPr userDrawn="1"/>
        </p:nvSpPr>
        <p:spPr>
          <a:xfrm>
            <a:off x="11812587" y="544492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21" name="Oval 26">
            <a:extLst>
              <a:ext uri="{FF2B5EF4-FFF2-40B4-BE49-F238E27FC236}">
                <a16:creationId xmlns="" xmlns:a16="http://schemas.microsoft.com/office/drawing/2014/main" id="{D77A44B9-CD33-4C48-B653-5BEFFFB88B65}"/>
              </a:ext>
            </a:extLst>
          </p:cNvPr>
          <p:cNvSpPr/>
          <p:nvPr userDrawn="1"/>
        </p:nvSpPr>
        <p:spPr>
          <a:xfrm>
            <a:off x="11812586" y="659716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22" name="Oval 27">
            <a:extLst>
              <a:ext uri="{FF2B5EF4-FFF2-40B4-BE49-F238E27FC236}">
                <a16:creationId xmlns="" xmlns:a16="http://schemas.microsoft.com/office/drawing/2014/main" id="{7595F974-743F-E542-A571-D42FD8B408A4}"/>
              </a:ext>
            </a:extLst>
          </p:cNvPr>
          <p:cNvSpPr/>
          <p:nvPr userDrawn="1"/>
        </p:nvSpPr>
        <p:spPr>
          <a:xfrm>
            <a:off x="11811772" y="774948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23" name="Oval 28">
            <a:extLst>
              <a:ext uri="{FF2B5EF4-FFF2-40B4-BE49-F238E27FC236}">
                <a16:creationId xmlns="" xmlns:a16="http://schemas.microsoft.com/office/drawing/2014/main" id="{7962FD1F-4EFB-3946-9F47-4284E7126C4E}"/>
              </a:ext>
            </a:extLst>
          </p:cNvPr>
          <p:cNvSpPr/>
          <p:nvPr userDrawn="1"/>
        </p:nvSpPr>
        <p:spPr>
          <a:xfrm>
            <a:off x="11812586" y="8901736"/>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schemeClr val="bg1"/>
              </a:solidFill>
              <a:latin typeface="Verdana"/>
            </a:endParaRPr>
          </a:p>
        </p:txBody>
      </p:sp>
      <p:sp>
        <p:nvSpPr>
          <p:cNvPr id="15" name="Tekstvak 14">
            <a:extLst>
              <a:ext uri="{FF2B5EF4-FFF2-40B4-BE49-F238E27FC236}">
                <a16:creationId xmlns="" xmlns:a16="http://schemas.microsoft.com/office/drawing/2014/main" id="{3CC1A137-8D86-F840-891B-FB29AEFBBF4D}"/>
              </a:ext>
            </a:extLst>
          </p:cNvPr>
          <p:cNvSpPr txBox="1"/>
          <p:nvPr userDrawn="1"/>
        </p:nvSpPr>
        <p:spPr>
          <a:xfrm>
            <a:off x="13586009" y="4294460"/>
            <a:ext cx="6024605" cy="7388352"/>
          </a:xfrm>
          <a:prstGeom prst="rect">
            <a:avLst/>
          </a:prstGeom>
          <a:noFill/>
        </p:spPr>
        <p:txBody>
          <a:bodyPr wrap="square" rtlCol="0">
            <a:noAutofit/>
          </a:bodyPr>
          <a:lstStyle/>
          <a:p>
            <a:r>
              <a:rPr lang="nl-NL" sz="4100" b="1" dirty="0">
                <a:solidFill>
                  <a:schemeClr val="bg1"/>
                </a:solidFill>
              </a:rPr>
              <a:t>Samen zorgen we voor een digitale overheid die werkt voor iedereen. </a:t>
            </a:r>
          </a:p>
        </p:txBody>
      </p:sp>
      <p:pic>
        <p:nvPicPr>
          <p:cNvPr id="3" name="Picture 2" descr="A black screen with white text&#10;&#10;Description automatically generated with low confidence">
            <a:extLst>
              <a:ext uri="{FF2B5EF4-FFF2-40B4-BE49-F238E27FC236}">
                <a16:creationId xmlns="" xmlns:a16="http://schemas.microsoft.com/office/drawing/2014/main" id="{DA66F63E-C612-36E3-76E2-80E042A4D7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1183436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Domeinen kernboodschap">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BE8AFB8-B582-5FD7-4326-6D667DD4E005}"/>
              </a:ext>
            </a:extLst>
          </p:cNvPr>
          <p:cNvPicPr>
            <a:picLocks noChangeAspect="1"/>
          </p:cNvPicPr>
          <p:nvPr userDrawn="1"/>
        </p:nvPicPr>
        <p:blipFill>
          <a:blip r:embed="rId2"/>
          <a:stretch>
            <a:fillRect/>
          </a:stretch>
        </p:blipFill>
        <p:spPr>
          <a:xfrm>
            <a:off x="18842469" y="4946961"/>
            <a:ext cx="792000" cy="792000"/>
          </a:xfrm>
          <a:prstGeom prst="rect">
            <a:avLst/>
          </a:prstGeom>
        </p:spPr>
      </p:pic>
      <p:pic>
        <p:nvPicPr>
          <p:cNvPr id="7" name="Picture 6">
            <a:extLst>
              <a:ext uri="{FF2B5EF4-FFF2-40B4-BE49-F238E27FC236}">
                <a16:creationId xmlns="" xmlns:a16="http://schemas.microsoft.com/office/drawing/2014/main" id="{F3F1D004-596A-4687-6D31-ECA17DDF1B1F}"/>
              </a:ext>
            </a:extLst>
          </p:cNvPr>
          <p:cNvPicPr>
            <a:picLocks noChangeAspect="1"/>
          </p:cNvPicPr>
          <p:nvPr userDrawn="1"/>
        </p:nvPicPr>
        <p:blipFill>
          <a:blip r:embed="rId3"/>
          <a:stretch>
            <a:fillRect/>
          </a:stretch>
        </p:blipFill>
        <p:spPr>
          <a:xfrm>
            <a:off x="14519389" y="4946961"/>
            <a:ext cx="792000" cy="792000"/>
          </a:xfrm>
          <a:prstGeom prst="rect">
            <a:avLst/>
          </a:prstGeom>
        </p:spPr>
      </p:pic>
      <p:pic>
        <p:nvPicPr>
          <p:cNvPr id="5" name="Picture 4">
            <a:extLst>
              <a:ext uri="{FF2B5EF4-FFF2-40B4-BE49-F238E27FC236}">
                <a16:creationId xmlns="" xmlns:a16="http://schemas.microsoft.com/office/drawing/2014/main" id="{03FFF811-71F6-F006-731D-2BB6029BCF62}"/>
              </a:ext>
            </a:extLst>
          </p:cNvPr>
          <p:cNvPicPr>
            <a:picLocks noChangeAspect="1"/>
          </p:cNvPicPr>
          <p:nvPr userDrawn="1"/>
        </p:nvPicPr>
        <p:blipFill>
          <a:blip r:embed="rId4"/>
          <a:stretch>
            <a:fillRect/>
          </a:stretch>
        </p:blipFill>
        <p:spPr>
          <a:xfrm>
            <a:off x="10196309" y="4946961"/>
            <a:ext cx="792000" cy="792000"/>
          </a:xfrm>
          <a:prstGeom prst="rect">
            <a:avLst/>
          </a:prstGeom>
        </p:spPr>
      </p:pic>
      <p:pic>
        <p:nvPicPr>
          <p:cNvPr id="3" name="Picture 2">
            <a:extLst>
              <a:ext uri="{FF2B5EF4-FFF2-40B4-BE49-F238E27FC236}">
                <a16:creationId xmlns="" xmlns:a16="http://schemas.microsoft.com/office/drawing/2014/main" id="{6E0B7128-104D-65A1-88A6-65A1F785C06B}"/>
              </a:ext>
            </a:extLst>
          </p:cNvPr>
          <p:cNvPicPr>
            <a:picLocks noChangeAspect="1"/>
          </p:cNvPicPr>
          <p:nvPr userDrawn="1"/>
        </p:nvPicPr>
        <p:blipFill>
          <a:blip r:embed="rId5"/>
          <a:stretch>
            <a:fillRect/>
          </a:stretch>
        </p:blipFill>
        <p:spPr>
          <a:xfrm>
            <a:off x="1548563" y="4946960"/>
            <a:ext cx="792001" cy="792001"/>
          </a:xfrm>
          <a:prstGeom prst="rect">
            <a:avLst/>
          </a:prstGeom>
        </p:spPr>
      </p:pic>
      <p:pic>
        <p:nvPicPr>
          <p:cNvPr id="2" name="Picture 1">
            <a:extLst>
              <a:ext uri="{FF2B5EF4-FFF2-40B4-BE49-F238E27FC236}">
                <a16:creationId xmlns="" xmlns:a16="http://schemas.microsoft.com/office/drawing/2014/main" id="{E3A6BB34-AFC3-FCD8-BB93-E8C4B6F3D9DF}"/>
              </a:ext>
            </a:extLst>
          </p:cNvPr>
          <p:cNvPicPr>
            <a:picLocks noChangeAspect="1"/>
          </p:cNvPicPr>
          <p:nvPr userDrawn="1"/>
        </p:nvPicPr>
        <p:blipFill>
          <a:blip r:embed="rId6"/>
          <a:stretch>
            <a:fillRect/>
          </a:stretch>
        </p:blipFill>
        <p:spPr>
          <a:xfrm>
            <a:off x="5872436" y="4947762"/>
            <a:ext cx="792001" cy="792001"/>
          </a:xfrm>
          <a:prstGeom prst="rect">
            <a:avLst/>
          </a:prstGeom>
        </p:spPr>
      </p:pic>
      <p:sp>
        <p:nvSpPr>
          <p:cNvPr id="4" name="Date Placeholder 3"/>
          <p:cNvSpPr>
            <a:spLocks noGrp="1"/>
          </p:cNvSpPr>
          <p:nvPr>
            <p:ph type="dt" sz="half" idx="10"/>
          </p:nvPr>
        </p:nvSpPr>
        <p:spPr/>
        <p:txBody>
          <a:bodyPr/>
          <a:lstStyle/>
          <a:p>
            <a:r>
              <a:rPr lang="nl-NL"/>
              <a:t>26 augustus 2021</a:t>
            </a:r>
            <a:endParaRPr lang="nl-NL" dirty="0"/>
          </a:p>
        </p:txBody>
      </p:sp>
      <p:sp>
        <p:nvSpPr>
          <p:cNvPr id="6" name="Slide Number Placeholder 5"/>
          <p:cNvSpPr>
            <a:spLocks noGrp="1"/>
          </p:cNvSpPr>
          <p:nvPr>
            <p:ph type="sldNum" sz="quarter" idx="12"/>
          </p:nvPr>
        </p:nvSpPr>
        <p:spPr/>
        <p:txBody>
          <a:bodyPr/>
          <a:lstStyle/>
          <a:p>
            <a:fld id="{58A012CB-14D3-4B29-B9BE-EBD198EAE235}" type="slidenum">
              <a:rPr lang="nl-NL" smtClean="0"/>
              <a:t>‹nr.›</a:t>
            </a:fld>
            <a:endParaRPr lang="nl-NL" dirty="0"/>
          </a:p>
        </p:txBody>
      </p:sp>
      <p:pic>
        <p:nvPicPr>
          <p:cNvPr id="13" name="Logo">
            <a:extLst>
              <a:ext uri="{FF2B5EF4-FFF2-40B4-BE49-F238E27FC236}">
                <a16:creationId xmlns="" xmlns:a16="http://schemas.microsoft.com/office/drawing/2014/main" id="{79F293BA-1623-4A76-8D5B-FD12AA92B2AE}"/>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1709387" y="-1"/>
            <a:ext cx="968400" cy="2408258"/>
          </a:xfrm>
          <a:prstGeom prst="rect">
            <a:avLst/>
          </a:prstGeom>
        </p:spPr>
      </p:pic>
      <p:cxnSp>
        <p:nvCxnSpPr>
          <p:cNvPr id="21" name="Rechte verbindingslijn 20">
            <a:extLst>
              <a:ext uri="{FF2B5EF4-FFF2-40B4-BE49-F238E27FC236}">
                <a16:creationId xmlns="" xmlns:a16="http://schemas.microsoft.com/office/drawing/2014/main" id="{A6CF40ED-B3DB-6A4C-8048-A7CEA8CC2670}"/>
              </a:ext>
            </a:extLst>
          </p:cNvPr>
          <p:cNvCxnSpPr/>
          <p:nvPr userDrawn="1"/>
        </p:nvCxnSpPr>
        <p:spPr>
          <a:xfrm>
            <a:off x="1550149" y="6126453"/>
            <a:ext cx="3936251" cy="0"/>
          </a:xfrm>
          <a:prstGeom prst="line">
            <a:avLst/>
          </a:prstGeom>
          <a:ln w="25400">
            <a:solidFill>
              <a:srgbClr val="E170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 xmlns:a16="http://schemas.microsoft.com/office/drawing/2014/main" id="{4C346DEE-E7C9-284C-90A7-F27EDBB040B8}"/>
              </a:ext>
            </a:extLst>
          </p:cNvPr>
          <p:cNvCxnSpPr/>
          <p:nvPr userDrawn="1"/>
        </p:nvCxnSpPr>
        <p:spPr>
          <a:xfrm>
            <a:off x="5873229" y="6126453"/>
            <a:ext cx="3936251" cy="0"/>
          </a:xfrm>
          <a:prstGeom prst="line">
            <a:avLst/>
          </a:prstGeom>
          <a:ln w="25400">
            <a:solidFill>
              <a:srgbClr val="8FCAE7"/>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 xmlns:a16="http://schemas.microsoft.com/office/drawing/2014/main" id="{4EC85019-264A-8444-8C67-2D7810A7E99F}"/>
              </a:ext>
            </a:extLst>
          </p:cNvPr>
          <p:cNvCxnSpPr/>
          <p:nvPr userDrawn="1"/>
        </p:nvCxnSpPr>
        <p:spPr>
          <a:xfrm>
            <a:off x="10196309" y="6126453"/>
            <a:ext cx="3936251" cy="0"/>
          </a:xfrm>
          <a:prstGeom prst="line">
            <a:avLst/>
          </a:prstGeom>
          <a:ln w="25400">
            <a:solidFill>
              <a:srgbClr val="FFB612"/>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 xmlns:a16="http://schemas.microsoft.com/office/drawing/2014/main" id="{78A0D59E-E748-FE46-B13F-34DA25396717}"/>
              </a:ext>
            </a:extLst>
          </p:cNvPr>
          <p:cNvCxnSpPr/>
          <p:nvPr userDrawn="1"/>
        </p:nvCxnSpPr>
        <p:spPr>
          <a:xfrm>
            <a:off x="14519389" y="6126453"/>
            <a:ext cx="3936251" cy="0"/>
          </a:xfrm>
          <a:prstGeom prst="line">
            <a:avLst/>
          </a:prstGeom>
          <a:ln w="25400">
            <a:solidFill>
              <a:srgbClr val="76D2B6"/>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 xmlns:a16="http://schemas.microsoft.com/office/drawing/2014/main" id="{B7349073-4E48-D449-AE04-A617E6D9EB2B}"/>
              </a:ext>
            </a:extLst>
          </p:cNvPr>
          <p:cNvCxnSpPr/>
          <p:nvPr userDrawn="1"/>
        </p:nvCxnSpPr>
        <p:spPr>
          <a:xfrm>
            <a:off x="18842469" y="6126453"/>
            <a:ext cx="3936251" cy="0"/>
          </a:xfrm>
          <a:prstGeom prst="line">
            <a:avLst/>
          </a:prstGeom>
          <a:ln w="25400">
            <a:solidFill>
              <a:srgbClr val="275937"/>
            </a:solidFill>
          </a:ln>
        </p:spPr>
        <p:style>
          <a:lnRef idx="1">
            <a:schemeClr val="accent1"/>
          </a:lnRef>
          <a:fillRef idx="0">
            <a:schemeClr val="accent1"/>
          </a:fillRef>
          <a:effectRef idx="0">
            <a:schemeClr val="accent1"/>
          </a:effectRef>
          <a:fontRef idx="minor">
            <a:schemeClr val="tx1"/>
          </a:fontRef>
        </p:style>
      </p:cxnSp>
      <p:sp>
        <p:nvSpPr>
          <p:cNvPr id="31" name="Tekstvak 30">
            <a:extLst>
              <a:ext uri="{FF2B5EF4-FFF2-40B4-BE49-F238E27FC236}">
                <a16:creationId xmlns="" xmlns:a16="http://schemas.microsoft.com/office/drawing/2014/main" id="{E625C973-DA58-6448-86C5-198CE00AF485}"/>
              </a:ext>
            </a:extLst>
          </p:cNvPr>
          <p:cNvSpPr txBox="1"/>
          <p:nvPr userDrawn="1"/>
        </p:nvSpPr>
        <p:spPr>
          <a:xfrm>
            <a:off x="2499360" y="4948555"/>
            <a:ext cx="2987039" cy="781044"/>
          </a:xfrm>
          <a:prstGeom prst="rect">
            <a:avLst/>
          </a:prstGeom>
          <a:noFill/>
        </p:spPr>
        <p:txBody>
          <a:bodyPr wrap="square" rtlCol="0" anchor="ctr">
            <a:noAutofit/>
          </a:bodyPr>
          <a:lstStyle/>
          <a:p>
            <a:pPr eaLnBrk="0" hangingPunct="0"/>
            <a:r>
              <a:rPr lang="nl-NL" sz="2000" b="1" dirty="0"/>
              <a:t>Toegang</a:t>
            </a:r>
          </a:p>
        </p:txBody>
      </p:sp>
      <p:sp>
        <p:nvSpPr>
          <p:cNvPr id="32" name="Tekstvak 31">
            <a:extLst>
              <a:ext uri="{FF2B5EF4-FFF2-40B4-BE49-F238E27FC236}">
                <a16:creationId xmlns="" xmlns:a16="http://schemas.microsoft.com/office/drawing/2014/main" id="{D0443213-599E-4A4C-A978-C1B0DFC142A7}"/>
              </a:ext>
            </a:extLst>
          </p:cNvPr>
          <p:cNvSpPr txBox="1"/>
          <p:nvPr userDrawn="1"/>
        </p:nvSpPr>
        <p:spPr>
          <a:xfrm>
            <a:off x="6822440" y="4948555"/>
            <a:ext cx="2987039" cy="781044"/>
          </a:xfrm>
          <a:prstGeom prst="rect">
            <a:avLst/>
          </a:prstGeom>
          <a:noFill/>
        </p:spPr>
        <p:txBody>
          <a:bodyPr wrap="square" rtlCol="0" anchor="ctr">
            <a:noAutofit/>
          </a:bodyPr>
          <a:lstStyle/>
          <a:p>
            <a:pPr eaLnBrk="0" hangingPunct="0"/>
            <a:r>
              <a:rPr lang="nl-NL" sz="2000" b="1" dirty="0"/>
              <a:t>Interactie</a:t>
            </a:r>
          </a:p>
        </p:txBody>
      </p:sp>
      <p:sp>
        <p:nvSpPr>
          <p:cNvPr id="33" name="Tekstvak 32">
            <a:extLst>
              <a:ext uri="{FF2B5EF4-FFF2-40B4-BE49-F238E27FC236}">
                <a16:creationId xmlns="" xmlns:a16="http://schemas.microsoft.com/office/drawing/2014/main" id="{86B368D2-BF7D-2B4D-88F2-D5F875261FDB}"/>
              </a:ext>
            </a:extLst>
          </p:cNvPr>
          <p:cNvSpPr txBox="1"/>
          <p:nvPr userDrawn="1"/>
        </p:nvSpPr>
        <p:spPr>
          <a:xfrm>
            <a:off x="11145520" y="4948555"/>
            <a:ext cx="2987039" cy="781044"/>
          </a:xfrm>
          <a:prstGeom prst="rect">
            <a:avLst/>
          </a:prstGeom>
          <a:noFill/>
        </p:spPr>
        <p:txBody>
          <a:bodyPr wrap="square" rtlCol="0" anchor="ctr">
            <a:noAutofit/>
          </a:bodyPr>
          <a:lstStyle/>
          <a:p>
            <a:pPr eaLnBrk="0" hangingPunct="0"/>
            <a:r>
              <a:rPr lang="nl-NL" sz="2000" b="1" dirty="0" err="1"/>
              <a:t>Gegevens-uitwisseling</a:t>
            </a:r>
            <a:endParaRPr lang="nl-NL" sz="2000" b="1" dirty="0"/>
          </a:p>
        </p:txBody>
      </p:sp>
      <p:sp>
        <p:nvSpPr>
          <p:cNvPr id="34" name="Tekstvak 33">
            <a:extLst>
              <a:ext uri="{FF2B5EF4-FFF2-40B4-BE49-F238E27FC236}">
                <a16:creationId xmlns="" xmlns:a16="http://schemas.microsoft.com/office/drawing/2014/main" id="{E1044E12-6195-2344-ACC6-A05CAC66AC5D}"/>
              </a:ext>
            </a:extLst>
          </p:cNvPr>
          <p:cNvSpPr txBox="1"/>
          <p:nvPr userDrawn="1"/>
        </p:nvSpPr>
        <p:spPr>
          <a:xfrm>
            <a:off x="15468600" y="4948555"/>
            <a:ext cx="2987039" cy="781044"/>
          </a:xfrm>
          <a:prstGeom prst="rect">
            <a:avLst/>
          </a:prstGeom>
          <a:noFill/>
        </p:spPr>
        <p:txBody>
          <a:bodyPr wrap="square" rtlCol="0" anchor="ctr">
            <a:noAutofit/>
          </a:bodyPr>
          <a:lstStyle/>
          <a:p>
            <a:pPr eaLnBrk="0" hangingPunct="0"/>
            <a:r>
              <a:rPr lang="nl-NL" sz="2000" b="1" dirty="0"/>
              <a:t>Infrastructuur</a:t>
            </a:r>
          </a:p>
        </p:txBody>
      </p:sp>
      <p:sp>
        <p:nvSpPr>
          <p:cNvPr id="35" name="Tekstvak 34">
            <a:extLst>
              <a:ext uri="{FF2B5EF4-FFF2-40B4-BE49-F238E27FC236}">
                <a16:creationId xmlns="" xmlns:a16="http://schemas.microsoft.com/office/drawing/2014/main" id="{BC8D71EC-A8C6-6E48-AB5B-A890647B96B3}"/>
              </a:ext>
            </a:extLst>
          </p:cNvPr>
          <p:cNvSpPr txBox="1"/>
          <p:nvPr userDrawn="1"/>
        </p:nvSpPr>
        <p:spPr>
          <a:xfrm>
            <a:off x="19791680" y="4948555"/>
            <a:ext cx="2987039" cy="781044"/>
          </a:xfrm>
          <a:prstGeom prst="rect">
            <a:avLst/>
          </a:prstGeom>
          <a:noFill/>
        </p:spPr>
        <p:txBody>
          <a:bodyPr wrap="square" rtlCol="0" anchor="ctr">
            <a:noAutofit/>
          </a:bodyPr>
          <a:lstStyle/>
          <a:p>
            <a:pPr eaLnBrk="0" hangingPunct="0"/>
            <a:r>
              <a:rPr lang="nl-NL" sz="2000" b="1" dirty="0"/>
              <a:t>Regie op stelsels en standaarden</a:t>
            </a:r>
          </a:p>
        </p:txBody>
      </p:sp>
      <p:sp>
        <p:nvSpPr>
          <p:cNvPr id="36" name="Tekstvak 35">
            <a:extLst>
              <a:ext uri="{FF2B5EF4-FFF2-40B4-BE49-F238E27FC236}">
                <a16:creationId xmlns="" xmlns:a16="http://schemas.microsoft.com/office/drawing/2014/main" id="{0ECDDC91-C2D3-9644-8506-E16D8284622F}"/>
              </a:ext>
            </a:extLst>
          </p:cNvPr>
          <p:cNvSpPr txBox="1"/>
          <p:nvPr userDrawn="1"/>
        </p:nvSpPr>
        <p:spPr>
          <a:xfrm>
            <a:off x="1550148" y="6614938"/>
            <a:ext cx="3936251" cy="5248907"/>
          </a:xfrm>
          <a:prstGeom prst="rect">
            <a:avLst/>
          </a:prstGeom>
          <a:noFill/>
        </p:spPr>
        <p:txBody>
          <a:bodyPr wrap="square" rtlCol="0" anchor="t">
            <a:noAutofit/>
          </a:bodyPr>
          <a:lstStyle/>
          <a:p>
            <a:r>
              <a:rPr lang="nl-NL" sz="2000" kern="1200" dirty="0">
                <a:solidFill>
                  <a:schemeClr val="tx1"/>
                </a:solidFill>
                <a:effectLst/>
                <a:latin typeface="+mn-lt"/>
                <a:ea typeface="+mn-ea"/>
                <a:cs typeface="+mn-cs"/>
              </a:rPr>
              <a:t>Met diensten en producten van Logius kan veilig en makkelijk toegang worden gegeven tot online </a:t>
            </a:r>
            <a:r>
              <a:rPr lang="nl-NL" sz="2000" kern="1200" dirty="0" err="1">
                <a:solidFill>
                  <a:schemeClr val="tx1"/>
                </a:solidFill>
                <a:effectLst/>
                <a:latin typeface="+mn-lt"/>
                <a:ea typeface="+mn-ea"/>
                <a:cs typeface="+mn-cs"/>
              </a:rPr>
              <a:t>dienst-verlening</a:t>
            </a:r>
            <a:r>
              <a:rPr lang="nl-NL" sz="2000" kern="1200" dirty="0">
                <a:solidFill>
                  <a:schemeClr val="tx1"/>
                </a:solidFill>
                <a:effectLst/>
                <a:latin typeface="+mn-lt"/>
                <a:ea typeface="+mn-ea"/>
                <a:cs typeface="+mn-cs"/>
              </a:rPr>
              <a:t>. Niet alleen vanuit Nederland, maar ook </a:t>
            </a:r>
            <a:r>
              <a:rPr lang="nl-NL" sz="2000" kern="1200" dirty="0" err="1">
                <a:solidFill>
                  <a:schemeClr val="tx1"/>
                </a:solidFill>
                <a:effectLst/>
                <a:latin typeface="+mn-lt"/>
                <a:ea typeface="+mn-ea"/>
                <a:cs typeface="+mn-cs"/>
              </a:rPr>
              <a:t>daar-buiten</a:t>
            </a:r>
            <a:r>
              <a:rPr lang="nl-NL" sz="2000" kern="1200" dirty="0">
                <a:solidFill>
                  <a:schemeClr val="tx1"/>
                </a:solidFill>
                <a:effectLst/>
                <a:latin typeface="+mn-lt"/>
                <a:ea typeface="+mn-ea"/>
                <a:cs typeface="+mn-cs"/>
              </a:rPr>
              <a:t>.</a:t>
            </a:r>
          </a:p>
          <a:p>
            <a:endParaRPr lang="nl-NL" sz="2000" kern="1200" dirty="0">
              <a:solidFill>
                <a:schemeClr val="tx1"/>
              </a:solidFill>
              <a:effectLst/>
              <a:latin typeface="+mn-lt"/>
              <a:ea typeface="+mn-ea"/>
              <a:cs typeface="+mn-cs"/>
            </a:endParaRPr>
          </a:p>
          <a:p>
            <a:r>
              <a:rPr lang="nl-NL" sz="2000" kern="1200" dirty="0">
                <a:solidFill>
                  <a:schemeClr val="tx1"/>
                </a:solidFill>
                <a:effectLst/>
                <a:latin typeface="+mn-lt"/>
                <a:ea typeface="+mn-ea"/>
                <a:cs typeface="+mn-cs"/>
              </a:rPr>
              <a:t>Vaak gaat het om privacygevoelige gegevens. Logius biedt de zekerheid dat gegevens met de juiste persoon of het juiste bedrijf worden gedeeld. </a:t>
            </a:r>
          </a:p>
        </p:txBody>
      </p:sp>
      <p:sp>
        <p:nvSpPr>
          <p:cNvPr id="37" name="Tekstvak 36">
            <a:extLst>
              <a:ext uri="{FF2B5EF4-FFF2-40B4-BE49-F238E27FC236}">
                <a16:creationId xmlns="" xmlns:a16="http://schemas.microsoft.com/office/drawing/2014/main" id="{3CED80A6-C3ED-0A47-A8AF-2A7399AEE304}"/>
              </a:ext>
            </a:extLst>
          </p:cNvPr>
          <p:cNvSpPr txBox="1"/>
          <p:nvPr userDrawn="1"/>
        </p:nvSpPr>
        <p:spPr>
          <a:xfrm>
            <a:off x="5873228" y="6614938"/>
            <a:ext cx="3936251" cy="5248907"/>
          </a:xfrm>
          <a:prstGeom prst="rect">
            <a:avLst/>
          </a:prstGeom>
          <a:noFill/>
        </p:spPr>
        <p:txBody>
          <a:bodyPr wrap="square" rtlCol="0" anchor="t">
            <a:noAutofit/>
          </a:bodyPr>
          <a:lstStyle/>
          <a:p>
            <a:pPr eaLnBrk="0" hangingPunct="0">
              <a:lnSpc>
                <a:spcPct val="100000"/>
              </a:lnSpc>
            </a:pPr>
            <a:r>
              <a:rPr lang="nl-NL" sz="2000" kern="1200" dirty="0">
                <a:solidFill>
                  <a:schemeClr val="tx1"/>
                </a:solidFill>
                <a:effectLst/>
                <a:latin typeface="+mn-lt"/>
                <a:ea typeface="+mn-ea"/>
                <a:cs typeface="+mn-cs"/>
              </a:rPr>
              <a:t>Burgers en ondernemers </a:t>
            </a:r>
          </a:p>
          <a:p>
            <a:pPr eaLnBrk="0" hangingPunct="0">
              <a:lnSpc>
                <a:spcPct val="100000"/>
              </a:lnSpc>
            </a:pPr>
            <a:r>
              <a:rPr lang="nl-NL" sz="2000" kern="1200" dirty="0">
                <a:solidFill>
                  <a:schemeClr val="tx1"/>
                </a:solidFill>
                <a:effectLst/>
                <a:latin typeface="+mn-lt"/>
                <a:ea typeface="+mn-ea"/>
                <a:cs typeface="+mn-cs"/>
              </a:rPr>
              <a:t>kunt u op een veilige en toegankelijke manier attenderen op belangrijke zaken met een digitaal bericht.</a:t>
            </a:r>
          </a:p>
          <a:p>
            <a:pPr eaLnBrk="0" hangingPunct="0">
              <a:lnSpc>
                <a:spcPct val="100000"/>
              </a:lnSpc>
            </a:pPr>
            <a:endParaRPr lang="nl-NL" sz="2000" kern="1200" dirty="0">
              <a:solidFill>
                <a:schemeClr val="tx1"/>
              </a:solidFill>
              <a:effectLst/>
              <a:latin typeface="+mn-lt"/>
              <a:ea typeface="+mn-ea"/>
              <a:cs typeface="+mn-cs"/>
            </a:endParaRPr>
          </a:p>
          <a:p>
            <a:pPr eaLnBrk="0" hangingPunct="0">
              <a:lnSpc>
                <a:spcPct val="100000"/>
              </a:lnSpc>
            </a:pPr>
            <a:r>
              <a:rPr lang="nl-NL" sz="2000" kern="1200" dirty="0">
                <a:solidFill>
                  <a:schemeClr val="tx1"/>
                </a:solidFill>
                <a:effectLst/>
                <a:latin typeface="+mn-lt"/>
                <a:ea typeface="+mn-ea"/>
                <a:cs typeface="+mn-cs"/>
              </a:rPr>
              <a:t>Ook kunt u iemand inzicht geven in zijn of haar geregistreerde gegevens</a:t>
            </a:r>
          </a:p>
          <a:p>
            <a:pPr eaLnBrk="0" hangingPunct="0">
              <a:lnSpc>
                <a:spcPct val="100000"/>
              </a:lnSpc>
            </a:pPr>
            <a:r>
              <a:rPr lang="nl-NL" sz="2000" kern="1200" dirty="0">
                <a:solidFill>
                  <a:schemeClr val="tx1"/>
                </a:solidFill>
                <a:effectLst/>
                <a:latin typeface="+mn-lt"/>
                <a:ea typeface="+mn-ea"/>
                <a:cs typeface="+mn-cs"/>
              </a:rPr>
              <a:t>en diegene de regie geven over deze </a:t>
            </a:r>
            <a:r>
              <a:rPr lang="nl-NL" sz="2000" kern="1200" dirty="0" err="1">
                <a:solidFill>
                  <a:schemeClr val="tx1"/>
                </a:solidFill>
                <a:effectLst/>
                <a:latin typeface="+mn-lt"/>
                <a:ea typeface="+mn-ea"/>
                <a:cs typeface="+mn-cs"/>
              </a:rPr>
              <a:t>persoons-gegevens</a:t>
            </a:r>
            <a:r>
              <a:rPr lang="nl-NL" sz="2000" kern="1200" dirty="0">
                <a:solidFill>
                  <a:schemeClr val="tx1"/>
                </a:solidFill>
                <a:effectLst/>
                <a:latin typeface="+mn-lt"/>
                <a:ea typeface="+mn-ea"/>
                <a:cs typeface="+mn-cs"/>
              </a:rPr>
              <a:t>, waaronder</a:t>
            </a:r>
          </a:p>
          <a:p>
            <a:pPr eaLnBrk="0" hangingPunct="0">
              <a:lnSpc>
                <a:spcPct val="100000"/>
              </a:lnSpc>
            </a:pPr>
            <a:r>
              <a:rPr lang="nl-NL" sz="2000" kern="1200" dirty="0">
                <a:solidFill>
                  <a:schemeClr val="tx1"/>
                </a:solidFill>
                <a:effectLst/>
                <a:latin typeface="+mn-lt"/>
                <a:ea typeface="+mn-ea"/>
                <a:cs typeface="+mn-cs"/>
              </a:rPr>
              <a:t>het delen met anderen.</a:t>
            </a:r>
          </a:p>
        </p:txBody>
      </p:sp>
      <p:sp>
        <p:nvSpPr>
          <p:cNvPr id="38" name="Tekstvak 37">
            <a:extLst>
              <a:ext uri="{FF2B5EF4-FFF2-40B4-BE49-F238E27FC236}">
                <a16:creationId xmlns="" xmlns:a16="http://schemas.microsoft.com/office/drawing/2014/main" id="{EB9F4020-CA2C-954E-9D79-F80E79E0224A}"/>
              </a:ext>
            </a:extLst>
          </p:cNvPr>
          <p:cNvSpPr txBox="1"/>
          <p:nvPr userDrawn="1"/>
        </p:nvSpPr>
        <p:spPr>
          <a:xfrm>
            <a:off x="10196308" y="6614938"/>
            <a:ext cx="3936251" cy="5248907"/>
          </a:xfrm>
          <a:prstGeom prst="rect">
            <a:avLst/>
          </a:prstGeom>
          <a:noFill/>
        </p:spPr>
        <p:txBody>
          <a:bodyPr wrap="square" rtlCol="0" anchor="t">
            <a:noAutofit/>
          </a:bodyPr>
          <a:lstStyle/>
          <a:p>
            <a:pPr eaLnBrk="0" hangingPunct="0">
              <a:lnSpc>
                <a:spcPct val="100000"/>
              </a:lnSpc>
            </a:pPr>
            <a:r>
              <a:rPr lang="nl-NL" sz="2000" kern="1200" dirty="0">
                <a:solidFill>
                  <a:schemeClr val="tx1"/>
                </a:solidFill>
                <a:effectLst/>
                <a:latin typeface="+mn-lt"/>
                <a:ea typeface="+mn-ea"/>
                <a:cs typeface="+mn-cs"/>
              </a:rPr>
              <a:t>Uw gegevens kunt u veilig, betrouwbaar en </a:t>
            </a:r>
            <a:r>
              <a:rPr lang="nl-NL" sz="2000" kern="1200" dirty="0" err="1">
                <a:solidFill>
                  <a:schemeClr val="tx1"/>
                </a:solidFill>
                <a:effectLst/>
                <a:latin typeface="+mn-lt"/>
                <a:ea typeface="+mn-ea"/>
                <a:cs typeface="+mn-cs"/>
              </a:rPr>
              <a:t>gestandaar-diseerd</a:t>
            </a:r>
            <a:r>
              <a:rPr lang="nl-NL" sz="2000" kern="1200" dirty="0">
                <a:solidFill>
                  <a:schemeClr val="tx1"/>
                </a:solidFill>
                <a:effectLst/>
                <a:latin typeface="+mn-lt"/>
                <a:ea typeface="+mn-ea"/>
                <a:cs typeface="+mn-cs"/>
              </a:rPr>
              <a:t> uitwisselen tussen overheden, burgers en bedrijven.</a:t>
            </a:r>
          </a:p>
          <a:p>
            <a:pPr eaLnBrk="0" hangingPunct="0">
              <a:lnSpc>
                <a:spcPct val="100000"/>
              </a:lnSpc>
            </a:pPr>
            <a:endParaRPr lang="nl-NL" sz="2000" kern="1200" dirty="0">
              <a:solidFill>
                <a:schemeClr val="tx1"/>
              </a:solidFill>
              <a:effectLst/>
              <a:latin typeface="+mn-lt"/>
              <a:ea typeface="+mn-ea"/>
              <a:cs typeface="+mn-cs"/>
            </a:endParaRPr>
          </a:p>
          <a:p>
            <a:pPr eaLnBrk="0" hangingPunct="0">
              <a:lnSpc>
                <a:spcPct val="100000"/>
              </a:lnSpc>
            </a:pPr>
            <a:r>
              <a:rPr lang="nl-NL" sz="2000" kern="1200" dirty="0">
                <a:solidFill>
                  <a:schemeClr val="tx1"/>
                </a:solidFill>
                <a:effectLst/>
                <a:latin typeface="+mn-lt"/>
                <a:ea typeface="+mn-ea"/>
                <a:cs typeface="+mn-cs"/>
              </a:rPr>
              <a:t>Logius maakt dit mogelijk</a:t>
            </a:r>
          </a:p>
          <a:p>
            <a:pPr eaLnBrk="0" hangingPunct="0">
              <a:lnSpc>
                <a:spcPct val="100000"/>
              </a:lnSpc>
            </a:pPr>
            <a:r>
              <a:rPr lang="nl-NL" sz="2000" kern="1200" dirty="0">
                <a:solidFill>
                  <a:schemeClr val="tx1"/>
                </a:solidFill>
                <a:effectLst/>
                <a:latin typeface="+mn-lt"/>
                <a:ea typeface="+mn-ea"/>
                <a:cs typeface="+mn-cs"/>
              </a:rPr>
              <a:t>als ketenpartner voor de digitale overheid.</a:t>
            </a:r>
          </a:p>
          <a:p>
            <a:pPr eaLnBrk="0" hangingPunct="0">
              <a:lnSpc>
                <a:spcPct val="100000"/>
              </a:lnSpc>
            </a:pPr>
            <a:endParaRPr lang="nl-NL" sz="2000" kern="1200" dirty="0">
              <a:solidFill>
                <a:schemeClr val="tx1"/>
              </a:solidFill>
              <a:effectLst/>
              <a:latin typeface="+mn-lt"/>
              <a:ea typeface="+mn-ea"/>
              <a:cs typeface="+mn-cs"/>
            </a:endParaRPr>
          </a:p>
          <a:p>
            <a:pPr eaLnBrk="0" hangingPunct="0">
              <a:lnSpc>
                <a:spcPct val="100000"/>
              </a:lnSpc>
            </a:pPr>
            <a:r>
              <a:rPr lang="nl-NL" sz="2000" kern="1200" dirty="0">
                <a:solidFill>
                  <a:schemeClr val="tx1"/>
                </a:solidFill>
                <a:effectLst/>
                <a:latin typeface="+mn-lt"/>
                <a:ea typeface="+mn-ea"/>
                <a:cs typeface="+mn-cs"/>
              </a:rPr>
              <a:t>Daarbij bieden we ook oplossingen om de gegevens in de basisregistraties op orde te houden en uit te wisselen.</a:t>
            </a:r>
          </a:p>
        </p:txBody>
      </p:sp>
      <p:sp>
        <p:nvSpPr>
          <p:cNvPr id="39" name="Tekstvak 38">
            <a:extLst>
              <a:ext uri="{FF2B5EF4-FFF2-40B4-BE49-F238E27FC236}">
                <a16:creationId xmlns="" xmlns:a16="http://schemas.microsoft.com/office/drawing/2014/main" id="{F51030E1-C554-A447-A03B-EEE72351A79D}"/>
              </a:ext>
            </a:extLst>
          </p:cNvPr>
          <p:cNvSpPr txBox="1"/>
          <p:nvPr userDrawn="1"/>
        </p:nvSpPr>
        <p:spPr>
          <a:xfrm>
            <a:off x="14519388" y="6614938"/>
            <a:ext cx="3936251" cy="5248907"/>
          </a:xfrm>
          <a:prstGeom prst="rect">
            <a:avLst/>
          </a:prstGeom>
          <a:noFill/>
        </p:spPr>
        <p:txBody>
          <a:bodyPr wrap="square" rtlCol="0" anchor="t">
            <a:noAutofit/>
          </a:bodyPr>
          <a:lstStyle/>
          <a:p>
            <a:pPr eaLnBrk="0" hangingPunct="0">
              <a:lnSpc>
                <a:spcPct val="100000"/>
              </a:lnSpc>
            </a:pPr>
            <a:r>
              <a:rPr lang="nl-NL" sz="2000" kern="1200" dirty="0">
                <a:solidFill>
                  <a:schemeClr val="tx1"/>
                </a:solidFill>
                <a:effectLst/>
                <a:latin typeface="+mn-lt"/>
                <a:ea typeface="+mn-ea"/>
                <a:cs typeface="+mn-cs"/>
              </a:rPr>
              <a:t>Uw digitale diensten</a:t>
            </a:r>
          </a:p>
          <a:p>
            <a:pPr eaLnBrk="0" hangingPunct="0">
              <a:lnSpc>
                <a:spcPct val="100000"/>
              </a:lnSpc>
            </a:pPr>
            <a:r>
              <a:rPr lang="nl-NL" sz="2000" kern="1200" dirty="0">
                <a:solidFill>
                  <a:schemeClr val="tx1"/>
                </a:solidFill>
                <a:effectLst/>
                <a:latin typeface="+mn-lt"/>
                <a:ea typeface="+mn-ea"/>
                <a:cs typeface="+mn-cs"/>
              </a:rPr>
              <a:t>kunt u snel en schaalbaar opbouwen met ons IT-fundament.</a:t>
            </a:r>
          </a:p>
          <a:p>
            <a:pPr eaLnBrk="0" hangingPunct="0">
              <a:lnSpc>
                <a:spcPct val="100000"/>
              </a:lnSpc>
            </a:pPr>
            <a:endParaRPr lang="nl-NL" sz="2000" kern="1200" dirty="0">
              <a:solidFill>
                <a:schemeClr val="tx1"/>
              </a:solidFill>
              <a:effectLst/>
              <a:latin typeface="+mn-lt"/>
              <a:ea typeface="+mn-ea"/>
              <a:cs typeface="+mn-cs"/>
            </a:endParaRPr>
          </a:p>
          <a:p>
            <a:pPr eaLnBrk="0" hangingPunct="0">
              <a:lnSpc>
                <a:spcPct val="100000"/>
              </a:lnSpc>
            </a:pPr>
            <a:r>
              <a:rPr lang="nl-NL" sz="2000" kern="1200" dirty="0">
                <a:solidFill>
                  <a:schemeClr val="tx1"/>
                </a:solidFill>
                <a:effectLst/>
                <a:latin typeface="+mn-lt"/>
                <a:ea typeface="+mn-ea"/>
                <a:cs typeface="+mn-cs"/>
              </a:rPr>
              <a:t>En u voldoet altijd aan</a:t>
            </a:r>
          </a:p>
          <a:p>
            <a:pPr eaLnBrk="0" hangingPunct="0">
              <a:lnSpc>
                <a:spcPct val="100000"/>
              </a:lnSpc>
            </a:pPr>
            <a:r>
              <a:rPr lang="nl-NL" sz="2000" kern="1200" dirty="0">
                <a:solidFill>
                  <a:schemeClr val="tx1"/>
                </a:solidFill>
                <a:effectLst/>
                <a:latin typeface="+mn-lt"/>
                <a:ea typeface="+mn-ea"/>
                <a:cs typeface="+mn-cs"/>
              </a:rPr>
              <a:t>de laatste veiligheidseisen, standaarden en regelgeving.</a:t>
            </a:r>
          </a:p>
          <a:p>
            <a:pPr eaLnBrk="0" hangingPunct="0">
              <a:lnSpc>
                <a:spcPct val="100000"/>
              </a:lnSpc>
            </a:pPr>
            <a:endParaRPr lang="nl-NL" sz="2000" kern="1200" dirty="0">
              <a:solidFill>
                <a:schemeClr val="tx1"/>
              </a:solidFill>
              <a:effectLst/>
              <a:latin typeface="+mn-lt"/>
              <a:ea typeface="+mn-ea"/>
              <a:cs typeface="+mn-cs"/>
            </a:endParaRPr>
          </a:p>
          <a:p>
            <a:pPr eaLnBrk="0" hangingPunct="0">
              <a:lnSpc>
                <a:spcPct val="100000"/>
              </a:lnSpc>
            </a:pPr>
            <a:r>
              <a:rPr lang="nl-NL" sz="2000" kern="1200" dirty="0">
                <a:solidFill>
                  <a:schemeClr val="tx1"/>
                </a:solidFill>
                <a:effectLst/>
                <a:latin typeface="+mn-lt"/>
                <a:ea typeface="+mn-ea"/>
                <a:cs typeface="+mn-cs"/>
              </a:rPr>
              <a:t>Ook zorgt Logius voor betrouwbare verbindingen voor het transport van uw data naar burgers, bedrijven en overheden.</a:t>
            </a:r>
          </a:p>
        </p:txBody>
      </p:sp>
      <p:sp>
        <p:nvSpPr>
          <p:cNvPr id="40" name="Tekstvak 39">
            <a:extLst>
              <a:ext uri="{FF2B5EF4-FFF2-40B4-BE49-F238E27FC236}">
                <a16:creationId xmlns="" xmlns:a16="http://schemas.microsoft.com/office/drawing/2014/main" id="{089CEB50-C09E-6443-A46E-C24D1B218734}"/>
              </a:ext>
            </a:extLst>
          </p:cNvPr>
          <p:cNvSpPr txBox="1"/>
          <p:nvPr userDrawn="1"/>
        </p:nvSpPr>
        <p:spPr>
          <a:xfrm>
            <a:off x="18842468" y="6614938"/>
            <a:ext cx="3994559" cy="5248907"/>
          </a:xfrm>
          <a:prstGeom prst="rect">
            <a:avLst/>
          </a:prstGeom>
          <a:noFill/>
        </p:spPr>
        <p:txBody>
          <a:bodyPr wrap="square" rtlCol="0" anchor="t">
            <a:noAutofit/>
          </a:bodyPr>
          <a:lstStyle/>
          <a:p>
            <a:pPr eaLnBrk="0" hangingPunct="0">
              <a:lnSpc>
                <a:spcPct val="100000"/>
              </a:lnSpc>
            </a:pPr>
            <a:r>
              <a:rPr lang="nl-NL" sz="2000" kern="1200" dirty="0">
                <a:solidFill>
                  <a:schemeClr val="tx1"/>
                </a:solidFill>
                <a:effectLst/>
                <a:latin typeface="+mn-lt"/>
                <a:ea typeface="+mn-ea"/>
                <a:cs typeface="+mn-cs"/>
              </a:rPr>
              <a:t>Uw digitale dienstverlening aan burgers en bedrijven</a:t>
            </a:r>
          </a:p>
          <a:p>
            <a:pPr eaLnBrk="0" hangingPunct="0">
              <a:lnSpc>
                <a:spcPct val="100000"/>
              </a:lnSpc>
            </a:pPr>
            <a:r>
              <a:rPr lang="nl-NL" sz="2000" kern="1200" dirty="0">
                <a:solidFill>
                  <a:schemeClr val="tx1"/>
                </a:solidFill>
                <a:effectLst/>
                <a:latin typeface="+mn-lt"/>
                <a:ea typeface="+mn-ea"/>
                <a:cs typeface="+mn-cs"/>
              </a:rPr>
              <a:t>is veilig, herkenbaar en makkelijk door het gebruik van uniforme standaarden</a:t>
            </a:r>
          </a:p>
          <a:p>
            <a:pPr eaLnBrk="0" hangingPunct="0">
              <a:lnSpc>
                <a:spcPct val="100000"/>
              </a:lnSpc>
            </a:pPr>
            <a:r>
              <a:rPr lang="nl-NL" sz="2000" kern="1200" dirty="0">
                <a:solidFill>
                  <a:schemeClr val="tx1"/>
                </a:solidFill>
                <a:effectLst/>
                <a:latin typeface="+mn-lt"/>
                <a:ea typeface="+mn-ea"/>
                <a:cs typeface="+mn-cs"/>
              </a:rPr>
              <a:t>en stelsels.</a:t>
            </a:r>
          </a:p>
          <a:p>
            <a:pPr eaLnBrk="0" hangingPunct="0">
              <a:lnSpc>
                <a:spcPct val="100000"/>
              </a:lnSpc>
            </a:pPr>
            <a:endParaRPr lang="nl-NL" sz="2000" kern="1200" dirty="0">
              <a:solidFill>
                <a:schemeClr val="tx1"/>
              </a:solidFill>
              <a:effectLst/>
              <a:latin typeface="+mn-lt"/>
              <a:ea typeface="+mn-ea"/>
              <a:cs typeface="+mn-cs"/>
            </a:endParaRPr>
          </a:p>
          <a:p>
            <a:pPr eaLnBrk="0" hangingPunct="0">
              <a:lnSpc>
                <a:spcPct val="100000"/>
              </a:lnSpc>
            </a:pPr>
            <a:r>
              <a:rPr lang="nl-NL" sz="2000" kern="1200" dirty="0">
                <a:solidFill>
                  <a:schemeClr val="tx1"/>
                </a:solidFill>
                <a:effectLst/>
                <a:latin typeface="+mn-lt"/>
                <a:ea typeface="+mn-ea"/>
                <a:cs typeface="+mn-cs"/>
              </a:rPr>
              <a:t>Daarvoor maken we samen sector overstijgende afspraken.</a:t>
            </a:r>
          </a:p>
          <a:p>
            <a:pPr eaLnBrk="0" hangingPunct="0">
              <a:lnSpc>
                <a:spcPct val="100000"/>
              </a:lnSpc>
            </a:pPr>
            <a:endParaRPr lang="nl-NL" sz="2000" kern="1200" dirty="0">
              <a:solidFill>
                <a:schemeClr val="tx1"/>
              </a:solidFill>
              <a:effectLst/>
              <a:latin typeface="+mn-lt"/>
              <a:ea typeface="+mn-ea"/>
              <a:cs typeface="+mn-cs"/>
            </a:endParaRPr>
          </a:p>
          <a:p>
            <a:pPr eaLnBrk="0" hangingPunct="0">
              <a:lnSpc>
                <a:spcPct val="100000"/>
              </a:lnSpc>
            </a:pPr>
            <a:r>
              <a:rPr lang="nl-NL" sz="2000" kern="1200" dirty="0">
                <a:solidFill>
                  <a:schemeClr val="tx1"/>
                </a:solidFill>
                <a:effectLst/>
                <a:latin typeface="+mn-lt"/>
                <a:ea typeface="+mn-ea"/>
                <a:cs typeface="+mn-cs"/>
              </a:rPr>
              <a:t>Logius heeft de regie op</a:t>
            </a:r>
          </a:p>
          <a:p>
            <a:pPr eaLnBrk="0" hangingPunct="0">
              <a:lnSpc>
                <a:spcPct val="100000"/>
              </a:lnSpc>
            </a:pPr>
            <a:r>
              <a:rPr lang="nl-NL" sz="2000" kern="1200" dirty="0">
                <a:solidFill>
                  <a:schemeClr val="tx1"/>
                </a:solidFill>
                <a:effectLst/>
                <a:latin typeface="+mn-lt"/>
                <a:ea typeface="+mn-ea"/>
                <a:cs typeface="+mn-cs"/>
              </a:rPr>
              <a:t>het maken, vastleggen</a:t>
            </a:r>
          </a:p>
          <a:p>
            <a:pPr eaLnBrk="0" hangingPunct="0">
              <a:lnSpc>
                <a:spcPct val="100000"/>
              </a:lnSpc>
            </a:pPr>
            <a:r>
              <a:rPr lang="nl-NL" sz="2000" kern="1200" dirty="0">
                <a:solidFill>
                  <a:schemeClr val="tx1"/>
                </a:solidFill>
                <a:effectLst/>
                <a:latin typeface="+mn-lt"/>
                <a:ea typeface="+mn-ea"/>
                <a:cs typeface="+mn-cs"/>
              </a:rPr>
              <a:t>en actualiseren van die afspraken en organiseert daarvoor publiek-private samenwerking.</a:t>
            </a:r>
          </a:p>
        </p:txBody>
      </p:sp>
      <p:cxnSp>
        <p:nvCxnSpPr>
          <p:cNvPr id="41" name="Straight Connector 8">
            <a:extLst>
              <a:ext uri="{FF2B5EF4-FFF2-40B4-BE49-F238E27FC236}">
                <a16:creationId xmlns="" xmlns:a16="http://schemas.microsoft.com/office/drawing/2014/main" id="{A2511EAB-52DE-7A45-BF7B-52D972E671CD}"/>
              </a:ext>
            </a:extLst>
          </p:cNvPr>
          <p:cNvCxnSpPr>
            <a:cxnSpLocks/>
          </p:cNvCxnSpPr>
          <p:nvPr userDrawn="1"/>
        </p:nvCxnSpPr>
        <p:spPr>
          <a:xfrm>
            <a:off x="1348756" y="4030435"/>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Tekstvak 41">
            <a:extLst>
              <a:ext uri="{FF2B5EF4-FFF2-40B4-BE49-F238E27FC236}">
                <a16:creationId xmlns="" xmlns:a16="http://schemas.microsoft.com/office/drawing/2014/main" id="{4E27D129-A232-5344-8803-9E86ACD54AE1}"/>
              </a:ext>
            </a:extLst>
          </p:cNvPr>
          <p:cNvSpPr txBox="1"/>
          <p:nvPr userDrawn="1"/>
        </p:nvSpPr>
        <p:spPr>
          <a:xfrm>
            <a:off x="1348754" y="2848165"/>
            <a:ext cx="21689663" cy="902918"/>
          </a:xfrm>
          <a:prstGeom prst="rect">
            <a:avLst/>
          </a:prstGeom>
          <a:noFill/>
        </p:spPr>
        <p:txBody>
          <a:bodyPr wrap="square" rtlCol="0" anchor="b" anchorCtr="0">
            <a:noAutofit/>
          </a:bodyPr>
          <a:lstStyle/>
          <a:p>
            <a:pPr algn="l"/>
            <a:r>
              <a:rPr lang="nl-NL" sz="4800" b="1" dirty="0">
                <a:solidFill>
                  <a:srgbClr val="39870C"/>
                </a:solidFill>
              </a:rPr>
              <a:t>Samen zorgen we voor een </a:t>
            </a:r>
          </a:p>
          <a:p>
            <a:pPr algn="l"/>
            <a:r>
              <a:rPr lang="nl-NL" sz="4800" b="1" dirty="0">
                <a:solidFill>
                  <a:srgbClr val="39870C"/>
                </a:solidFill>
              </a:rPr>
              <a:t>digitale overheid die werkt voor iedereen.</a:t>
            </a:r>
          </a:p>
        </p:txBody>
      </p:sp>
      <p:pic>
        <p:nvPicPr>
          <p:cNvPr id="10" name="Picture 9" descr="Shape&#10;&#10;Description automatically generated with medium confidence">
            <a:extLst>
              <a:ext uri="{FF2B5EF4-FFF2-40B4-BE49-F238E27FC236}">
                <a16:creationId xmlns="" xmlns:a16="http://schemas.microsoft.com/office/drawing/2014/main" id="{BADD221D-55F2-4301-3E80-290CCA07954C}"/>
              </a:ext>
            </a:extLst>
          </p:cNvPr>
          <p:cNvPicPr>
            <a:picLocks noChangeAspect="1"/>
          </p:cNvPicPr>
          <p:nvPr userDrawn="1"/>
        </p:nvPicPr>
        <p:blipFill>
          <a:blip r:embed="rId9">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913745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 Centrale boodschap + domeine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26 augustus 2021</a:t>
            </a:r>
            <a:endParaRPr lang="nl-NL" dirty="0"/>
          </a:p>
        </p:txBody>
      </p:sp>
      <p:sp>
        <p:nvSpPr>
          <p:cNvPr id="6" name="Slide Number Placeholder 5"/>
          <p:cNvSpPr>
            <a:spLocks noGrp="1"/>
          </p:cNvSpPr>
          <p:nvPr>
            <p:ph type="sldNum" sz="quarter" idx="12"/>
          </p:nvPr>
        </p:nvSpPr>
        <p:spPr/>
        <p:txBody>
          <a:bodyPr/>
          <a:lstStyle/>
          <a:p>
            <a:fld id="{58A012CB-14D3-4B29-B9BE-EBD198EAE235}" type="slidenum">
              <a:rPr lang="nl-NL" smtClean="0"/>
              <a:t>‹nr.›</a:t>
            </a:fld>
            <a:endParaRPr lang="nl-NL" dirty="0"/>
          </a:p>
        </p:txBody>
      </p:sp>
      <p:pic>
        <p:nvPicPr>
          <p:cNvPr id="13" name="Logo">
            <a:extLst>
              <a:ext uri="{FF2B5EF4-FFF2-40B4-BE49-F238E27FC236}">
                <a16:creationId xmlns="" xmlns:a16="http://schemas.microsoft.com/office/drawing/2014/main" id="{79F293BA-1623-4A76-8D5B-FD12AA92B2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grpSp>
        <p:nvGrpSpPr>
          <p:cNvPr id="2" name="Groep 1">
            <a:extLst>
              <a:ext uri="{FF2B5EF4-FFF2-40B4-BE49-F238E27FC236}">
                <a16:creationId xmlns="" xmlns:a16="http://schemas.microsoft.com/office/drawing/2014/main" id="{A45183C3-A470-5249-9062-F3AB735C6B7E}"/>
              </a:ext>
            </a:extLst>
          </p:cNvPr>
          <p:cNvGrpSpPr/>
          <p:nvPr userDrawn="1"/>
        </p:nvGrpSpPr>
        <p:grpSpPr>
          <a:xfrm>
            <a:off x="1506537" y="4760411"/>
            <a:ext cx="21531880" cy="5081964"/>
            <a:chOff x="1506537" y="5516650"/>
            <a:chExt cx="21531880" cy="5081964"/>
          </a:xfrm>
        </p:grpSpPr>
        <p:sp>
          <p:nvSpPr>
            <p:cNvPr id="12" name="Tekstvak 11">
              <a:extLst>
                <a:ext uri="{FF2B5EF4-FFF2-40B4-BE49-F238E27FC236}">
                  <a16:creationId xmlns="" xmlns:a16="http://schemas.microsoft.com/office/drawing/2014/main" id="{E9CA1229-1726-EC45-B30C-3F785FEF7BC4}"/>
                </a:ext>
              </a:extLst>
            </p:cNvPr>
            <p:cNvSpPr txBox="1"/>
            <p:nvPr userDrawn="1"/>
          </p:nvSpPr>
          <p:spPr>
            <a:xfrm>
              <a:off x="1506537" y="8779950"/>
              <a:ext cx="2827719" cy="1808227"/>
            </a:xfrm>
            <a:prstGeom prst="rect">
              <a:avLst/>
            </a:prstGeom>
            <a:noFill/>
          </p:spPr>
          <p:txBody>
            <a:bodyPr wrap="square" rtlCol="0">
              <a:noAutofit/>
            </a:bodyPr>
            <a:lstStyle/>
            <a:p>
              <a:pPr algn="ctr"/>
              <a:r>
                <a:rPr lang="nl-NL" sz="2800" b="1" kern="1200" dirty="0">
                  <a:solidFill>
                    <a:schemeClr val="tx1"/>
                  </a:solidFill>
                  <a:effectLst/>
                  <a:latin typeface="+mn-lt"/>
                  <a:ea typeface="+mn-ea"/>
                  <a:cs typeface="+mn-cs"/>
                </a:rPr>
                <a:t>Toegang</a:t>
              </a:r>
              <a:endParaRPr lang="nl-NL" sz="2800" kern="1200" dirty="0">
                <a:solidFill>
                  <a:schemeClr val="tx1"/>
                </a:solidFill>
                <a:effectLst/>
                <a:latin typeface="+mn-lt"/>
                <a:ea typeface="+mn-ea"/>
                <a:cs typeface="+mn-cs"/>
              </a:endParaRPr>
            </a:p>
          </p:txBody>
        </p:sp>
        <p:sp>
          <p:nvSpPr>
            <p:cNvPr id="14" name="Tekstvak 13">
              <a:extLst>
                <a:ext uri="{FF2B5EF4-FFF2-40B4-BE49-F238E27FC236}">
                  <a16:creationId xmlns="" xmlns:a16="http://schemas.microsoft.com/office/drawing/2014/main" id="{9B4D0847-5D26-FE4E-981B-6A8F12F9C49A}"/>
                </a:ext>
              </a:extLst>
            </p:cNvPr>
            <p:cNvSpPr txBox="1"/>
            <p:nvPr userDrawn="1"/>
          </p:nvSpPr>
          <p:spPr>
            <a:xfrm>
              <a:off x="19609543" y="8790387"/>
              <a:ext cx="3428874" cy="1808227"/>
            </a:xfrm>
            <a:prstGeom prst="rect">
              <a:avLst/>
            </a:prstGeom>
            <a:noFill/>
          </p:spPr>
          <p:txBody>
            <a:bodyPr wrap="square" rtlCol="0">
              <a:noAutofit/>
            </a:bodyPr>
            <a:lstStyle/>
            <a:p>
              <a:pPr algn="ctr"/>
              <a:r>
                <a:rPr lang="nl-NL" sz="2800" b="1" kern="1200" dirty="0">
                  <a:solidFill>
                    <a:schemeClr val="tx1"/>
                  </a:solidFill>
                  <a:effectLst/>
                  <a:latin typeface="+mn-lt"/>
                  <a:ea typeface="+mn-ea"/>
                  <a:cs typeface="+mn-cs"/>
                </a:rPr>
                <a:t>Regie op stelsels en standaarden</a:t>
              </a:r>
              <a:endParaRPr lang="nl-NL" sz="2800" kern="1200" dirty="0">
                <a:solidFill>
                  <a:schemeClr val="tx1"/>
                </a:solidFill>
                <a:effectLst/>
                <a:latin typeface="+mn-lt"/>
                <a:ea typeface="+mn-ea"/>
                <a:cs typeface="+mn-cs"/>
              </a:endParaRPr>
            </a:p>
          </p:txBody>
        </p:sp>
        <p:sp>
          <p:nvSpPr>
            <p:cNvPr id="15" name="Tekstvak 14">
              <a:extLst>
                <a:ext uri="{FF2B5EF4-FFF2-40B4-BE49-F238E27FC236}">
                  <a16:creationId xmlns="" xmlns:a16="http://schemas.microsoft.com/office/drawing/2014/main" id="{6119D2B6-C751-2249-A144-BCE48F96AA83}"/>
                </a:ext>
              </a:extLst>
            </p:cNvPr>
            <p:cNvSpPr txBox="1"/>
            <p:nvPr userDrawn="1"/>
          </p:nvSpPr>
          <p:spPr>
            <a:xfrm>
              <a:off x="15046871" y="8779950"/>
              <a:ext cx="3566622" cy="1808227"/>
            </a:xfrm>
            <a:prstGeom prst="rect">
              <a:avLst/>
            </a:prstGeom>
            <a:noFill/>
          </p:spPr>
          <p:txBody>
            <a:bodyPr wrap="square" rtlCol="0">
              <a:noAutofit/>
            </a:bodyPr>
            <a:lstStyle/>
            <a:p>
              <a:pPr algn="ctr"/>
              <a:r>
                <a:rPr lang="nl-NL" sz="2800" b="1" kern="1200" dirty="0">
                  <a:solidFill>
                    <a:schemeClr val="tx1"/>
                  </a:solidFill>
                  <a:effectLst/>
                  <a:latin typeface="+mn-lt"/>
                  <a:ea typeface="+mn-ea"/>
                  <a:cs typeface="+mn-cs"/>
                </a:rPr>
                <a:t>Infrastructuur</a:t>
              </a:r>
              <a:endParaRPr lang="nl-NL" sz="2800" kern="1200" dirty="0">
                <a:solidFill>
                  <a:schemeClr val="tx1"/>
                </a:solidFill>
                <a:effectLst/>
                <a:latin typeface="+mn-lt"/>
                <a:ea typeface="+mn-ea"/>
                <a:cs typeface="+mn-cs"/>
              </a:endParaRPr>
            </a:p>
          </p:txBody>
        </p:sp>
        <p:sp>
          <p:nvSpPr>
            <p:cNvPr id="16" name="Tekstvak 15">
              <a:extLst>
                <a:ext uri="{FF2B5EF4-FFF2-40B4-BE49-F238E27FC236}">
                  <a16:creationId xmlns="" xmlns:a16="http://schemas.microsoft.com/office/drawing/2014/main" id="{A7CB083D-98FB-FC4B-ACBB-88B3D899262B}"/>
                </a:ext>
              </a:extLst>
            </p:cNvPr>
            <p:cNvSpPr txBox="1"/>
            <p:nvPr userDrawn="1"/>
          </p:nvSpPr>
          <p:spPr>
            <a:xfrm>
              <a:off x="10505992" y="8788677"/>
              <a:ext cx="3375185" cy="1808227"/>
            </a:xfrm>
            <a:prstGeom prst="rect">
              <a:avLst/>
            </a:prstGeom>
            <a:noFill/>
          </p:spPr>
          <p:txBody>
            <a:bodyPr wrap="square" rtlCol="0">
              <a:noAutofit/>
            </a:bodyPr>
            <a:lstStyle/>
            <a:p>
              <a:pPr algn="ctr"/>
              <a:r>
                <a:rPr lang="nl-NL" sz="2800" b="1" kern="1200" dirty="0" err="1">
                  <a:solidFill>
                    <a:schemeClr val="tx1"/>
                  </a:solidFill>
                  <a:effectLst/>
                  <a:latin typeface="+mn-lt"/>
                  <a:ea typeface="+mn-ea"/>
                  <a:cs typeface="+mn-cs"/>
                </a:rPr>
                <a:t>Gegevens-uitwisseling</a:t>
              </a:r>
              <a:endParaRPr lang="nl-NL" sz="2800" kern="1200" dirty="0">
                <a:solidFill>
                  <a:schemeClr val="tx1"/>
                </a:solidFill>
                <a:effectLst/>
                <a:latin typeface="+mn-lt"/>
                <a:ea typeface="+mn-ea"/>
                <a:cs typeface="+mn-cs"/>
              </a:endParaRPr>
            </a:p>
          </p:txBody>
        </p:sp>
        <p:sp>
          <p:nvSpPr>
            <p:cNvPr id="17" name="Tekstvak 16">
              <a:extLst>
                <a:ext uri="{FF2B5EF4-FFF2-40B4-BE49-F238E27FC236}">
                  <a16:creationId xmlns="" xmlns:a16="http://schemas.microsoft.com/office/drawing/2014/main" id="{27658245-9BAD-3543-B0A1-4452188CA6A2}"/>
                </a:ext>
              </a:extLst>
            </p:cNvPr>
            <p:cNvSpPr txBox="1"/>
            <p:nvPr userDrawn="1"/>
          </p:nvSpPr>
          <p:spPr>
            <a:xfrm>
              <a:off x="6143132" y="8779950"/>
              <a:ext cx="2827719" cy="1808227"/>
            </a:xfrm>
            <a:prstGeom prst="rect">
              <a:avLst/>
            </a:prstGeom>
            <a:noFill/>
          </p:spPr>
          <p:txBody>
            <a:bodyPr wrap="square" rtlCol="0">
              <a:noAutofit/>
            </a:bodyPr>
            <a:lstStyle/>
            <a:p>
              <a:pPr algn="ctr"/>
              <a:r>
                <a:rPr lang="nl-NL" sz="2800" b="1" kern="1200" dirty="0">
                  <a:solidFill>
                    <a:schemeClr val="tx1"/>
                  </a:solidFill>
                  <a:effectLst/>
                  <a:latin typeface="+mn-lt"/>
                  <a:ea typeface="+mn-ea"/>
                  <a:cs typeface="+mn-cs"/>
                </a:rPr>
                <a:t>Interactie</a:t>
              </a:r>
              <a:endParaRPr lang="nl-NL" sz="2800" kern="1200" dirty="0">
                <a:solidFill>
                  <a:schemeClr val="tx1"/>
                </a:solidFill>
                <a:effectLst/>
                <a:latin typeface="+mn-lt"/>
                <a:ea typeface="+mn-ea"/>
                <a:cs typeface="+mn-cs"/>
              </a:endParaRPr>
            </a:p>
          </p:txBody>
        </p:sp>
        <p:pic>
          <p:nvPicPr>
            <p:cNvPr id="19" name="Afbeelding 18">
              <a:extLst>
                <a:ext uri="{FF2B5EF4-FFF2-40B4-BE49-F238E27FC236}">
                  <a16:creationId xmlns="" xmlns:a16="http://schemas.microsoft.com/office/drawing/2014/main" id="{12A9600F-7BDF-954C-84F2-C0D37ADC516A}"/>
                </a:ext>
              </a:extLst>
            </p:cNvPr>
            <p:cNvPicPr>
              <a:picLocks noChangeAspect="1"/>
            </p:cNvPicPr>
            <p:nvPr userDrawn="1"/>
          </p:nvPicPr>
          <p:blipFill>
            <a:blip r:embed="rId4"/>
            <a:stretch>
              <a:fillRect/>
            </a:stretch>
          </p:blipFill>
          <p:spPr>
            <a:xfrm>
              <a:off x="1506537" y="5516650"/>
              <a:ext cx="21374100" cy="2806700"/>
            </a:xfrm>
            <a:prstGeom prst="rect">
              <a:avLst/>
            </a:prstGeom>
          </p:spPr>
        </p:pic>
      </p:grpSp>
      <p:cxnSp>
        <p:nvCxnSpPr>
          <p:cNvPr id="24" name="Straight Connector 8">
            <a:extLst>
              <a:ext uri="{FF2B5EF4-FFF2-40B4-BE49-F238E27FC236}">
                <a16:creationId xmlns="" xmlns:a16="http://schemas.microsoft.com/office/drawing/2014/main" id="{A86A9338-608F-5246-A82E-34EA0E531728}"/>
              </a:ext>
            </a:extLst>
          </p:cNvPr>
          <p:cNvCxnSpPr>
            <a:cxnSpLocks/>
          </p:cNvCxnSpPr>
          <p:nvPr userDrawn="1"/>
        </p:nvCxnSpPr>
        <p:spPr>
          <a:xfrm>
            <a:off x="1348756" y="4030435"/>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 xmlns:a16="http://schemas.microsoft.com/office/drawing/2014/main" id="{94B8A03A-FF4E-A646-AD0D-030EA500E577}"/>
              </a:ext>
            </a:extLst>
          </p:cNvPr>
          <p:cNvSpPr txBox="1"/>
          <p:nvPr userDrawn="1"/>
        </p:nvSpPr>
        <p:spPr>
          <a:xfrm>
            <a:off x="1348754" y="2848165"/>
            <a:ext cx="21689663" cy="902918"/>
          </a:xfrm>
          <a:prstGeom prst="rect">
            <a:avLst/>
          </a:prstGeom>
          <a:noFill/>
        </p:spPr>
        <p:txBody>
          <a:bodyPr wrap="square" rtlCol="0" anchor="b" anchorCtr="0">
            <a:noAutofit/>
          </a:bodyPr>
          <a:lstStyle/>
          <a:p>
            <a:pPr algn="l"/>
            <a:r>
              <a:rPr lang="nl-NL" sz="4800" b="1" dirty="0">
                <a:solidFill>
                  <a:srgbClr val="39870C"/>
                </a:solidFill>
              </a:rPr>
              <a:t>Samen zorgen we voor een </a:t>
            </a:r>
          </a:p>
          <a:p>
            <a:pPr algn="l"/>
            <a:r>
              <a:rPr lang="nl-NL" sz="4800" b="1" dirty="0">
                <a:solidFill>
                  <a:srgbClr val="39870C"/>
                </a:solidFill>
              </a:rPr>
              <a:t>digitale overheid die werkt voor iedereen.</a:t>
            </a:r>
          </a:p>
        </p:txBody>
      </p:sp>
      <p:pic>
        <p:nvPicPr>
          <p:cNvPr id="3" name="Picture 2">
            <a:extLst>
              <a:ext uri="{FF2B5EF4-FFF2-40B4-BE49-F238E27FC236}">
                <a16:creationId xmlns="" xmlns:a16="http://schemas.microsoft.com/office/drawing/2014/main" id="{9E323D46-EDB5-8EB4-FD6B-CC3CF01E6D29}"/>
              </a:ext>
            </a:extLst>
          </p:cNvPr>
          <p:cNvPicPr>
            <a:picLocks noChangeAspect="1"/>
          </p:cNvPicPr>
          <p:nvPr userDrawn="1"/>
        </p:nvPicPr>
        <p:blipFill>
          <a:blip r:embed="rId5"/>
          <a:stretch>
            <a:fillRect/>
          </a:stretch>
        </p:blipFill>
        <p:spPr>
          <a:xfrm>
            <a:off x="20073938" y="4760411"/>
            <a:ext cx="2806699" cy="2806699"/>
          </a:xfrm>
          <a:prstGeom prst="rect">
            <a:avLst/>
          </a:prstGeom>
        </p:spPr>
      </p:pic>
      <p:pic>
        <p:nvPicPr>
          <p:cNvPr id="5" name="Picture 4">
            <a:extLst>
              <a:ext uri="{FF2B5EF4-FFF2-40B4-BE49-F238E27FC236}">
                <a16:creationId xmlns="" xmlns:a16="http://schemas.microsoft.com/office/drawing/2014/main" id="{3E63217B-402D-63A8-A352-6DCF88FA41A7}"/>
              </a:ext>
            </a:extLst>
          </p:cNvPr>
          <p:cNvPicPr>
            <a:picLocks noChangeAspect="1"/>
          </p:cNvPicPr>
          <p:nvPr userDrawn="1"/>
        </p:nvPicPr>
        <p:blipFill>
          <a:blip r:embed="rId6"/>
          <a:stretch>
            <a:fillRect/>
          </a:stretch>
        </p:blipFill>
        <p:spPr>
          <a:xfrm>
            <a:off x="15454290" y="4771269"/>
            <a:ext cx="2806700" cy="2806700"/>
          </a:xfrm>
          <a:prstGeom prst="rect">
            <a:avLst/>
          </a:prstGeom>
        </p:spPr>
      </p:pic>
      <p:pic>
        <p:nvPicPr>
          <p:cNvPr id="7" name="Picture 6">
            <a:extLst>
              <a:ext uri="{FF2B5EF4-FFF2-40B4-BE49-F238E27FC236}">
                <a16:creationId xmlns="" xmlns:a16="http://schemas.microsoft.com/office/drawing/2014/main" id="{1991B6BB-83BC-6DAA-CEE2-10737199CF6F}"/>
              </a:ext>
            </a:extLst>
          </p:cNvPr>
          <p:cNvPicPr>
            <a:picLocks noChangeAspect="1"/>
          </p:cNvPicPr>
          <p:nvPr userDrawn="1"/>
        </p:nvPicPr>
        <p:blipFill>
          <a:blip r:embed="rId7"/>
          <a:stretch>
            <a:fillRect/>
          </a:stretch>
        </p:blipFill>
        <p:spPr>
          <a:xfrm>
            <a:off x="10811813" y="4739393"/>
            <a:ext cx="2827717" cy="2827717"/>
          </a:xfrm>
          <a:prstGeom prst="rect">
            <a:avLst/>
          </a:prstGeom>
        </p:spPr>
      </p:pic>
      <p:pic>
        <p:nvPicPr>
          <p:cNvPr id="8" name="Picture 7">
            <a:extLst>
              <a:ext uri="{FF2B5EF4-FFF2-40B4-BE49-F238E27FC236}">
                <a16:creationId xmlns="" xmlns:a16="http://schemas.microsoft.com/office/drawing/2014/main" id="{D5470C77-6441-BDC8-B696-F709981359B9}"/>
              </a:ext>
            </a:extLst>
          </p:cNvPr>
          <p:cNvPicPr>
            <a:picLocks noChangeAspect="1"/>
          </p:cNvPicPr>
          <p:nvPr userDrawn="1"/>
        </p:nvPicPr>
        <p:blipFill>
          <a:blip r:embed="rId8"/>
          <a:stretch>
            <a:fillRect/>
          </a:stretch>
        </p:blipFill>
        <p:spPr>
          <a:xfrm>
            <a:off x="1506537" y="4760411"/>
            <a:ext cx="2827718" cy="2827718"/>
          </a:xfrm>
          <a:prstGeom prst="rect">
            <a:avLst/>
          </a:prstGeom>
        </p:spPr>
      </p:pic>
      <p:pic>
        <p:nvPicPr>
          <p:cNvPr id="9" name="Picture 8">
            <a:extLst>
              <a:ext uri="{FF2B5EF4-FFF2-40B4-BE49-F238E27FC236}">
                <a16:creationId xmlns="" xmlns:a16="http://schemas.microsoft.com/office/drawing/2014/main" id="{A618BC40-1251-D6B2-A644-F8D290D4A326}"/>
              </a:ext>
            </a:extLst>
          </p:cNvPr>
          <p:cNvPicPr>
            <a:picLocks noChangeAspect="1"/>
          </p:cNvPicPr>
          <p:nvPr userDrawn="1"/>
        </p:nvPicPr>
        <p:blipFill>
          <a:blip r:embed="rId9"/>
          <a:stretch>
            <a:fillRect/>
          </a:stretch>
        </p:blipFill>
        <p:spPr>
          <a:xfrm>
            <a:off x="6159175" y="4760411"/>
            <a:ext cx="2827718" cy="2827718"/>
          </a:xfrm>
          <a:prstGeom prst="rect">
            <a:avLst/>
          </a:prstGeom>
        </p:spPr>
      </p:pic>
      <p:sp>
        <p:nvSpPr>
          <p:cNvPr id="18" name="TextBox 17">
            <a:extLst>
              <a:ext uri="{FF2B5EF4-FFF2-40B4-BE49-F238E27FC236}">
                <a16:creationId xmlns="" xmlns:a16="http://schemas.microsoft.com/office/drawing/2014/main" id="{4B50D5D2-ECA6-D859-2240-5A4995E3C8C6}"/>
              </a:ext>
            </a:extLst>
          </p:cNvPr>
          <p:cNvSpPr txBox="1"/>
          <p:nvPr userDrawn="1"/>
        </p:nvSpPr>
        <p:spPr>
          <a:xfrm>
            <a:off x="2159000" y="13233400"/>
            <a:ext cx="0" cy="0"/>
          </a:xfrm>
          <a:prstGeom prst="rect">
            <a:avLst/>
          </a:prstGeom>
          <a:noFill/>
        </p:spPr>
        <p:txBody>
          <a:bodyPr wrap="none" rtlCol="0">
            <a:noAutofit/>
          </a:bodyPr>
          <a:lstStyle/>
          <a:p>
            <a:pPr algn="l"/>
            <a:endParaRPr lang="aa-ET" sz="2400" dirty="0" err="1"/>
          </a:p>
        </p:txBody>
      </p:sp>
      <p:sp>
        <p:nvSpPr>
          <p:cNvPr id="20" name="TextBox 19">
            <a:extLst>
              <a:ext uri="{FF2B5EF4-FFF2-40B4-BE49-F238E27FC236}">
                <a16:creationId xmlns="" xmlns:a16="http://schemas.microsoft.com/office/drawing/2014/main" id="{9B17EC85-93E5-020B-2057-407766375B2F}"/>
              </a:ext>
            </a:extLst>
          </p:cNvPr>
          <p:cNvSpPr txBox="1"/>
          <p:nvPr userDrawn="1"/>
        </p:nvSpPr>
        <p:spPr>
          <a:xfrm>
            <a:off x="2717800" y="13030200"/>
            <a:ext cx="0" cy="0"/>
          </a:xfrm>
          <a:prstGeom prst="rect">
            <a:avLst/>
          </a:prstGeom>
          <a:noFill/>
        </p:spPr>
        <p:txBody>
          <a:bodyPr wrap="none" rtlCol="0">
            <a:noAutofit/>
          </a:bodyPr>
          <a:lstStyle/>
          <a:p>
            <a:pPr algn="l"/>
            <a:endParaRPr lang="aa-ET" sz="2400" dirty="0" err="1"/>
          </a:p>
        </p:txBody>
      </p:sp>
      <p:pic>
        <p:nvPicPr>
          <p:cNvPr id="11" name="Picture 10" descr="Shape&#10;&#10;Description automatically generated with medium confidence">
            <a:extLst>
              <a:ext uri="{FF2B5EF4-FFF2-40B4-BE49-F238E27FC236}">
                <a16:creationId xmlns="" xmlns:a16="http://schemas.microsoft.com/office/drawing/2014/main" id="{49A973DC-011C-8B0D-A581-FFDE2A291EEE}"/>
              </a:ext>
            </a:extLst>
          </p:cNvPr>
          <p:cNvPicPr>
            <a:picLocks noChangeAspect="1"/>
          </p:cNvPicPr>
          <p:nvPr userDrawn="1"/>
        </p:nvPicPr>
        <p:blipFill>
          <a:blip r:embed="rId10">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4168182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 Missie Logiu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26 augustus 2021</a:t>
            </a:r>
            <a:endParaRPr lang="nl-NL" dirty="0"/>
          </a:p>
        </p:txBody>
      </p:sp>
      <p:sp>
        <p:nvSpPr>
          <p:cNvPr id="6" name="Slide Number Placeholder 5"/>
          <p:cNvSpPr>
            <a:spLocks noGrp="1"/>
          </p:cNvSpPr>
          <p:nvPr>
            <p:ph type="sldNum" sz="quarter" idx="12"/>
          </p:nvPr>
        </p:nvSpPr>
        <p:spPr/>
        <p:txBody>
          <a:bodyPr/>
          <a:lstStyle/>
          <a:p>
            <a:fld id="{58A012CB-14D3-4B29-B9BE-EBD198EAE235}" type="slidenum">
              <a:rPr lang="nl-NL" smtClean="0"/>
              <a:t>‹nr.›</a:t>
            </a:fld>
            <a:endParaRPr lang="nl-NL" dirty="0"/>
          </a:p>
        </p:txBody>
      </p:sp>
      <p:pic>
        <p:nvPicPr>
          <p:cNvPr id="13" name="Logo">
            <a:extLst>
              <a:ext uri="{FF2B5EF4-FFF2-40B4-BE49-F238E27FC236}">
                <a16:creationId xmlns="" xmlns:a16="http://schemas.microsoft.com/office/drawing/2014/main" id="{79F293BA-1623-4A76-8D5B-FD12AA92B2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cxnSp>
        <p:nvCxnSpPr>
          <p:cNvPr id="9" name="Straight Connector 8">
            <a:extLst>
              <a:ext uri="{FF2B5EF4-FFF2-40B4-BE49-F238E27FC236}">
                <a16:creationId xmlns="" xmlns:a16="http://schemas.microsoft.com/office/drawing/2014/main" id="{31EF27C3-F59F-43D6-AAAF-8DA7D3A4CA7E}"/>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 xmlns:a16="http://schemas.microsoft.com/office/drawing/2014/main" id="{4FE154AE-9169-B644-B559-601C2BB32DFF}"/>
              </a:ext>
            </a:extLst>
          </p:cNvPr>
          <p:cNvSpPr txBox="1"/>
          <p:nvPr userDrawn="1"/>
        </p:nvSpPr>
        <p:spPr>
          <a:xfrm>
            <a:off x="1348754" y="2113380"/>
            <a:ext cx="21689663" cy="902918"/>
          </a:xfrm>
          <a:prstGeom prst="rect">
            <a:avLst/>
          </a:prstGeom>
          <a:noFill/>
        </p:spPr>
        <p:txBody>
          <a:bodyPr wrap="square" rtlCol="0" anchor="b" anchorCtr="0">
            <a:noAutofit/>
          </a:bodyPr>
          <a:lstStyle/>
          <a:p>
            <a:pPr algn="l"/>
            <a:r>
              <a:rPr lang="nl-NL" sz="4800" b="1" dirty="0">
                <a:solidFill>
                  <a:srgbClr val="39870C"/>
                </a:solidFill>
              </a:rPr>
              <a:t>Missie van Logius</a:t>
            </a:r>
          </a:p>
        </p:txBody>
      </p:sp>
      <p:sp>
        <p:nvSpPr>
          <p:cNvPr id="21" name="Afgeronde rechthoek 20">
            <a:extLst>
              <a:ext uri="{FF2B5EF4-FFF2-40B4-BE49-F238E27FC236}">
                <a16:creationId xmlns="" xmlns:a16="http://schemas.microsoft.com/office/drawing/2014/main" id="{3CF99B95-9F48-3148-AC26-EFE5C107E7BB}"/>
              </a:ext>
            </a:extLst>
          </p:cNvPr>
          <p:cNvSpPr/>
          <p:nvPr userDrawn="1"/>
        </p:nvSpPr>
        <p:spPr>
          <a:xfrm>
            <a:off x="1348754" y="3707655"/>
            <a:ext cx="21689663" cy="1967044"/>
          </a:xfrm>
          <a:prstGeom prst="roundRect">
            <a:avLst/>
          </a:prstGeom>
          <a:solidFill>
            <a:srgbClr val="EB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NL" sz="2400" b="0" kern="1200" dirty="0">
                <a:solidFill>
                  <a:schemeClr val="tx1"/>
                </a:solidFill>
                <a:effectLst/>
                <a:latin typeface="+mn-lt"/>
                <a:ea typeface="+mn-ea"/>
                <a:cs typeface="+mn-cs"/>
              </a:rPr>
              <a:t>Logius gelooft in een overheid die altijd, overal en voor iedereen beschikbaar en toegankelijk is. Daarom bieden we</a:t>
            </a:r>
          </a:p>
          <a:p>
            <a:pPr marL="0" marR="0" lvl="0" indent="0" algn="ctr" defTabSz="457200" rtl="0" eaLnBrk="1" fontAlgn="auto" latinLnBrk="0" hangingPunct="1">
              <a:lnSpc>
                <a:spcPct val="100000"/>
              </a:lnSpc>
              <a:spcBef>
                <a:spcPts val="0"/>
              </a:spcBef>
              <a:spcAft>
                <a:spcPts val="0"/>
              </a:spcAft>
              <a:buClrTx/>
              <a:buSzTx/>
              <a:buFontTx/>
              <a:buNone/>
              <a:tabLst/>
              <a:defRPr/>
            </a:pPr>
            <a:r>
              <a:rPr lang="nl-NL" sz="2400" b="0" kern="1200" dirty="0">
                <a:solidFill>
                  <a:schemeClr val="tx1"/>
                </a:solidFill>
                <a:effectLst/>
                <a:latin typeface="+mn-lt"/>
                <a:ea typeface="+mn-ea"/>
                <a:cs typeface="+mn-cs"/>
              </a:rPr>
              <a:t>Publieke organisaties producten en diensten waarmee we er samen voor zorgen dat burgers en bedrijven digitaal</a:t>
            </a:r>
          </a:p>
          <a:p>
            <a:pPr marL="0" marR="0" lvl="0" indent="0" algn="ctr" defTabSz="457200" rtl="0" eaLnBrk="1" fontAlgn="auto" latinLnBrk="0" hangingPunct="1">
              <a:lnSpc>
                <a:spcPct val="100000"/>
              </a:lnSpc>
              <a:spcBef>
                <a:spcPts val="0"/>
              </a:spcBef>
              <a:spcAft>
                <a:spcPts val="0"/>
              </a:spcAft>
              <a:buClrTx/>
              <a:buSzTx/>
              <a:buFontTx/>
              <a:buNone/>
              <a:tabLst/>
              <a:defRPr/>
            </a:pPr>
            <a:r>
              <a:rPr lang="nl-NL" sz="2400" b="0" kern="1200" dirty="0">
                <a:solidFill>
                  <a:schemeClr val="tx1"/>
                </a:solidFill>
                <a:effectLst/>
                <a:latin typeface="+mn-lt"/>
                <a:ea typeface="+mn-ea"/>
                <a:cs typeface="+mn-cs"/>
              </a:rPr>
              <a:t>zaken kunnen regelen met de overheid. Dat doen we vakkundig, betrouwbaar en in eenvoud. </a:t>
            </a:r>
          </a:p>
        </p:txBody>
      </p:sp>
      <p:grpSp>
        <p:nvGrpSpPr>
          <p:cNvPr id="22" name="Groep 21">
            <a:extLst>
              <a:ext uri="{FF2B5EF4-FFF2-40B4-BE49-F238E27FC236}">
                <a16:creationId xmlns="" xmlns:a16="http://schemas.microsoft.com/office/drawing/2014/main" id="{85FC5992-31CA-D841-A26F-65A4F60D56CE}"/>
              </a:ext>
            </a:extLst>
          </p:cNvPr>
          <p:cNvGrpSpPr/>
          <p:nvPr userDrawn="1"/>
        </p:nvGrpSpPr>
        <p:grpSpPr>
          <a:xfrm>
            <a:off x="1506537" y="6366056"/>
            <a:ext cx="21531880" cy="5081964"/>
            <a:chOff x="1506537" y="5516650"/>
            <a:chExt cx="21531880" cy="5081964"/>
          </a:xfrm>
        </p:grpSpPr>
        <p:sp>
          <p:nvSpPr>
            <p:cNvPr id="23" name="Tekstvak 22">
              <a:extLst>
                <a:ext uri="{FF2B5EF4-FFF2-40B4-BE49-F238E27FC236}">
                  <a16:creationId xmlns="" xmlns:a16="http://schemas.microsoft.com/office/drawing/2014/main" id="{CB12E3FA-BEB7-AF40-A3D9-964AE9A46783}"/>
                </a:ext>
              </a:extLst>
            </p:cNvPr>
            <p:cNvSpPr txBox="1"/>
            <p:nvPr userDrawn="1"/>
          </p:nvSpPr>
          <p:spPr>
            <a:xfrm>
              <a:off x="1506537" y="8779950"/>
              <a:ext cx="2827719" cy="1808227"/>
            </a:xfrm>
            <a:prstGeom prst="rect">
              <a:avLst/>
            </a:prstGeom>
            <a:noFill/>
          </p:spPr>
          <p:txBody>
            <a:bodyPr wrap="square" rtlCol="0">
              <a:noAutofit/>
            </a:bodyPr>
            <a:lstStyle/>
            <a:p>
              <a:pPr algn="ctr"/>
              <a:r>
                <a:rPr lang="nl-NL" sz="2800" b="1" kern="1200" dirty="0">
                  <a:solidFill>
                    <a:schemeClr val="tx1"/>
                  </a:solidFill>
                  <a:effectLst/>
                  <a:latin typeface="+mn-lt"/>
                  <a:ea typeface="+mn-ea"/>
                  <a:cs typeface="+mn-cs"/>
                </a:rPr>
                <a:t>Toegang</a:t>
              </a:r>
              <a:endParaRPr lang="nl-NL" sz="2800" kern="1200" dirty="0">
                <a:solidFill>
                  <a:schemeClr val="tx1"/>
                </a:solidFill>
                <a:effectLst/>
                <a:latin typeface="+mn-lt"/>
                <a:ea typeface="+mn-ea"/>
                <a:cs typeface="+mn-cs"/>
              </a:endParaRPr>
            </a:p>
          </p:txBody>
        </p:sp>
        <p:sp>
          <p:nvSpPr>
            <p:cNvPr id="24" name="Tekstvak 23">
              <a:extLst>
                <a:ext uri="{FF2B5EF4-FFF2-40B4-BE49-F238E27FC236}">
                  <a16:creationId xmlns="" xmlns:a16="http://schemas.microsoft.com/office/drawing/2014/main" id="{CB07EF12-E302-284F-9F61-01A992055B17}"/>
                </a:ext>
              </a:extLst>
            </p:cNvPr>
            <p:cNvSpPr txBox="1"/>
            <p:nvPr userDrawn="1"/>
          </p:nvSpPr>
          <p:spPr>
            <a:xfrm>
              <a:off x="19609543" y="8790387"/>
              <a:ext cx="3428874" cy="1808227"/>
            </a:xfrm>
            <a:prstGeom prst="rect">
              <a:avLst/>
            </a:prstGeom>
            <a:noFill/>
          </p:spPr>
          <p:txBody>
            <a:bodyPr wrap="square" rtlCol="0">
              <a:noAutofit/>
            </a:bodyPr>
            <a:lstStyle/>
            <a:p>
              <a:pPr algn="ctr"/>
              <a:r>
                <a:rPr lang="nl-NL" sz="2800" b="1" kern="1200" dirty="0">
                  <a:solidFill>
                    <a:schemeClr val="tx1"/>
                  </a:solidFill>
                  <a:effectLst/>
                  <a:latin typeface="+mn-lt"/>
                  <a:ea typeface="+mn-ea"/>
                  <a:cs typeface="+mn-cs"/>
                </a:rPr>
                <a:t>Regie op stelsels en standaarden</a:t>
              </a:r>
              <a:endParaRPr lang="nl-NL" sz="2800" kern="1200" dirty="0">
                <a:solidFill>
                  <a:schemeClr val="tx1"/>
                </a:solidFill>
                <a:effectLst/>
                <a:latin typeface="+mn-lt"/>
                <a:ea typeface="+mn-ea"/>
                <a:cs typeface="+mn-cs"/>
              </a:endParaRPr>
            </a:p>
          </p:txBody>
        </p:sp>
        <p:sp>
          <p:nvSpPr>
            <p:cNvPr id="25" name="Tekstvak 24">
              <a:extLst>
                <a:ext uri="{FF2B5EF4-FFF2-40B4-BE49-F238E27FC236}">
                  <a16:creationId xmlns="" xmlns:a16="http://schemas.microsoft.com/office/drawing/2014/main" id="{583A5319-07F3-A34E-B751-D51D64287EB7}"/>
                </a:ext>
              </a:extLst>
            </p:cNvPr>
            <p:cNvSpPr txBox="1"/>
            <p:nvPr userDrawn="1"/>
          </p:nvSpPr>
          <p:spPr>
            <a:xfrm>
              <a:off x="15046871" y="8779950"/>
              <a:ext cx="3566622" cy="1808227"/>
            </a:xfrm>
            <a:prstGeom prst="rect">
              <a:avLst/>
            </a:prstGeom>
            <a:noFill/>
          </p:spPr>
          <p:txBody>
            <a:bodyPr wrap="square" rtlCol="0">
              <a:noAutofit/>
            </a:bodyPr>
            <a:lstStyle/>
            <a:p>
              <a:pPr algn="ctr"/>
              <a:r>
                <a:rPr lang="nl-NL" sz="2800" b="1" kern="1200" dirty="0">
                  <a:solidFill>
                    <a:schemeClr val="tx1"/>
                  </a:solidFill>
                  <a:effectLst/>
                  <a:latin typeface="+mn-lt"/>
                  <a:ea typeface="+mn-ea"/>
                  <a:cs typeface="+mn-cs"/>
                </a:rPr>
                <a:t>Infrastructuur</a:t>
              </a:r>
              <a:endParaRPr lang="nl-NL" sz="2800" kern="1200" dirty="0">
                <a:solidFill>
                  <a:schemeClr val="tx1"/>
                </a:solidFill>
                <a:effectLst/>
                <a:latin typeface="+mn-lt"/>
                <a:ea typeface="+mn-ea"/>
                <a:cs typeface="+mn-cs"/>
              </a:endParaRPr>
            </a:p>
          </p:txBody>
        </p:sp>
        <p:sp>
          <p:nvSpPr>
            <p:cNvPr id="26" name="Tekstvak 25">
              <a:extLst>
                <a:ext uri="{FF2B5EF4-FFF2-40B4-BE49-F238E27FC236}">
                  <a16:creationId xmlns="" xmlns:a16="http://schemas.microsoft.com/office/drawing/2014/main" id="{DB2C64B5-7948-EE40-9CFF-58B69917D164}"/>
                </a:ext>
              </a:extLst>
            </p:cNvPr>
            <p:cNvSpPr txBox="1"/>
            <p:nvPr userDrawn="1"/>
          </p:nvSpPr>
          <p:spPr>
            <a:xfrm>
              <a:off x="10505992" y="8788677"/>
              <a:ext cx="3375185" cy="1808227"/>
            </a:xfrm>
            <a:prstGeom prst="rect">
              <a:avLst/>
            </a:prstGeom>
            <a:noFill/>
          </p:spPr>
          <p:txBody>
            <a:bodyPr wrap="square" rtlCol="0">
              <a:noAutofit/>
            </a:bodyPr>
            <a:lstStyle/>
            <a:p>
              <a:pPr algn="ctr"/>
              <a:r>
                <a:rPr lang="nl-NL" sz="2800" b="1" kern="1200" dirty="0" err="1">
                  <a:solidFill>
                    <a:schemeClr val="tx1"/>
                  </a:solidFill>
                  <a:effectLst/>
                  <a:latin typeface="+mn-lt"/>
                  <a:ea typeface="+mn-ea"/>
                  <a:cs typeface="+mn-cs"/>
                </a:rPr>
                <a:t>Gegevens-uitwisseling</a:t>
              </a:r>
              <a:endParaRPr lang="nl-NL" sz="2800" kern="1200" dirty="0">
                <a:solidFill>
                  <a:schemeClr val="tx1"/>
                </a:solidFill>
                <a:effectLst/>
                <a:latin typeface="+mn-lt"/>
                <a:ea typeface="+mn-ea"/>
                <a:cs typeface="+mn-cs"/>
              </a:endParaRPr>
            </a:p>
          </p:txBody>
        </p:sp>
        <p:sp>
          <p:nvSpPr>
            <p:cNvPr id="27" name="Tekstvak 26">
              <a:extLst>
                <a:ext uri="{FF2B5EF4-FFF2-40B4-BE49-F238E27FC236}">
                  <a16:creationId xmlns="" xmlns:a16="http://schemas.microsoft.com/office/drawing/2014/main" id="{4DA06A8A-5E14-974C-8069-09E564FEB206}"/>
                </a:ext>
              </a:extLst>
            </p:cNvPr>
            <p:cNvSpPr txBox="1"/>
            <p:nvPr userDrawn="1"/>
          </p:nvSpPr>
          <p:spPr>
            <a:xfrm>
              <a:off x="6143132" y="8779950"/>
              <a:ext cx="2827719" cy="1808227"/>
            </a:xfrm>
            <a:prstGeom prst="rect">
              <a:avLst/>
            </a:prstGeom>
            <a:noFill/>
          </p:spPr>
          <p:txBody>
            <a:bodyPr wrap="square" rtlCol="0">
              <a:noAutofit/>
            </a:bodyPr>
            <a:lstStyle/>
            <a:p>
              <a:pPr algn="ctr"/>
              <a:r>
                <a:rPr lang="nl-NL" sz="2800" b="1" kern="1200" dirty="0">
                  <a:solidFill>
                    <a:schemeClr val="tx1"/>
                  </a:solidFill>
                  <a:effectLst/>
                  <a:latin typeface="+mn-lt"/>
                  <a:ea typeface="+mn-ea"/>
                  <a:cs typeface="+mn-cs"/>
                </a:rPr>
                <a:t>Interactie</a:t>
              </a:r>
              <a:endParaRPr lang="nl-NL" sz="2800" kern="1200" dirty="0">
                <a:solidFill>
                  <a:schemeClr val="tx1"/>
                </a:solidFill>
                <a:effectLst/>
                <a:latin typeface="+mn-lt"/>
                <a:ea typeface="+mn-ea"/>
                <a:cs typeface="+mn-cs"/>
              </a:endParaRPr>
            </a:p>
          </p:txBody>
        </p:sp>
        <p:pic>
          <p:nvPicPr>
            <p:cNvPr id="28" name="Afbeelding 27">
              <a:extLst>
                <a:ext uri="{FF2B5EF4-FFF2-40B4-BE49-F238E27FC236}">
                  <a16:creationId xmlns="" xmlns:a16="http://schemas.microsoft.com/office/drawing/2014/main" id="{ED408CFB-9942-C14F-B152-CECF291EA34C}"/>
                </a:ext>
              </a:extLst>
            </p:cNvPr>
            <p:cNvPicPr>
              <a:picLocks noChangeAspect="1"/>
            </p:cNvPicPr>
            <p:nvPr userDrawn="1"/>
          </p:nvPicPr>
          <p:blipFill>
            <a:blip r:embed="rId4"/>
            <a:stretch>
              <a:fillRect/>
            </a:stretch>
          </p:blipFill>
          <p:spPr>
            <a:xfrm>
              <a:off x="1506537" y="5516650"/>
              <a:ext cx="21374100" cy="2806700"/>
            </a:xfrm>
            <a:prstGeom prst="rect">
              <a:avLst/>
            </a:prstGeom>
          </p:spPr>
        </p:pic>
      </p:grpSp>
      <p:pic>
        <p:nvPicPr>
          <p:cNvPr id="10" name="Picture 9">
            <a:extLst>
              <a:ext uri="{FF2B5EF4-FFF2-40B4-BE49-F238E27FC236}">
                <a16:creationId xmlns="" xmlns:a16="http://schemas.microsoft.com/office/drawing/2014/main" id="{25EAD038-A4A3-7BCE-F7A2-FC4AA6A923DC}"/>
              </a:ext>
            </a:extLst>
          </p:cNvPr>
          <p:cNvPicPr>
            <a:picLocks noChangeAspect="1"/>
          </p:cNvPicPr>
          <p:nvPr userDrawn="1"/>
        </p:nvPicPr>
        <p:blipFill>
          <a:blip r:embed="rId5"/>
          <a:stretch>
            <a:fillRect/>
          </a:stretch>
        </p:blipFill>
        <p:spPr>
          <a:xfrm>
            <a:off x="20073938" y="6366056"/>
            <a:ext cx="2806699" cy="2806699"/>
          </a:xfrm>
          <a:prstGeom prst="rect">
            <a:avLst/>
          </a:prstGeom>
        </p:spPr>
      </p:pic>
      <p:pic>
        <p:nvPicPr>
          <p:cNvPr id="11" name="Picture 10">
            <a:extLst>
              <a:ext uri="{FF2B5EF4-FFF2-40B4-BE49-F238E27FC236}">
                <a16:creationId xmlns="" xmlns:a16="http://schemas.microsoft.com/office/drawing/2014/main" id="{CC1E1A3A-415B-D201-DAD0-5150C0EECF09}"/>
              </a:ext>
            </a:extLst>
          </p:cNvPr>
          <p:cNvPicPr>
            <a:picLocks noChangeAspect="1"/>
          </p:cNvPicPr>
          <p:nvPr userDrawn="1"/>
        </p:nvPicPr>
        <p:blipFill>
          <a:blip r:embed="rId6"/>
          <a:stretch>
            <a:fillRect/>
          </a:stretch>
        </p:blipFill>
        <p:spPr>
          <a:xfrm>
            <a:off x="15454290" y="6376914"/>
            <a:ext cx="2806700" cy="2806700"/>
          </a:xfrm>
          <a:prstGeom prst="rect">
            <a:avLst/>
          </a:prstGeom>
        </p:spPr>
      </p:pic>
      <p:pic>
        <p:nvPicPr>
          <p:cNvPr id="12" name="Picture 11">
            <a:extLst>
              <a:ext uri="{FF2B5EF4-FFF2-40B4-BE49-F238E27FC236}">
                <a16:creationId xmlns="" xmlns:a16="http://schemas.microsoft.com/office/drawing/2014/main" id="{0C8572DF-450C-57DF-23F2-CB4CCB11E2F7}"/>
              </a:ext>
            </a:extLst>
          </p:cNvPr>
          <p:cNvPicPr>
            <a:picLocks noChangeAspect="1"/>
          </p:cNvPicPr>
          <p:nvPr userDrawn="1"/>
        </p:nvPicPr>
        <p:blipFill>
          <a:blip r:embed="rId7"/>
          <a:stretch>
            <a:fillRect/>
          </a:stretch>
        </p:blipFill>
        <p:spPr>
          <a:xfrm>
            <a:off x="10811813" y="6345038"/>
            <a:ext cx="2827717" cy="2827717"/>
          </a:xfrm>
          <a:prstGeom prst="rect">
            <a:avLst/>
          </a:prstGeom>
        </p:spPr>
      </p:pic>
      <p:pic>
        <p:nvPicPr>
          <p:cNvPr id="14" name="Picture 13">
            <a:extLst>
              <a:ext uri="{FF2B5EF4-FFF2-40B4-BE49-F238E27FC236}">
                <a16:creationId xmlns="" xmlns:a16="http://schemas.microsoft.com/office/drawing/2014/main" id="{C6E4EF34-C545-727C-72DD-3B05BB4CA76E}"/>
              </a:ext>
            </a:extLst>
          </p:cNvPr>
          <p:cNvPicPr>
            <a:picLocks noChangeAspect="1"/>
          </p:cNvPicPr>
          <p:nvPr userDrawn="1"/>
        </p:nvPicPr>
        <p:blipFill>
          <a:blip r:embed="rId8"/>
          <a:stretch>
            <a:fillRect/>
          </a:stretch>
        </p:blipFill>
        <p:spPr>
          <a:xfrm>
            <a:off x="1506537" y="6366056"/>
            <a:ext cx="2827718" cy="2827718"/>
          </a:xfrm>
          <a:prstGeom prst="rect">
            <a:avLst/>
          </a:prstGeom>
        </p:spPr>
      </p:pic>
      <p:pic>
        <p:nvPicPr>
          <p:cNvPr id="15" name="Picture 14">
            <a:extLst>
              <a:ext uri="{FF2B5EF4-FFF2-40B4-BE49-F238E27FC236}">
                <a16:creationId xmlns="" xmlns:a16="http://schemas.microsoft.com/office/drawing/2014/main" id="{80B02EF0-95FB-83DE-18D1-DDFFE35D76DD}"/>
              </a:ext>
            </a:extLst>
          </p:cNvPr>
          <p:cNvPicPr>
            <a:picLocks noChangeAspect="1"/>
          </p:cNvPicPr>
          <p:nvPr userDrawn="1"/>
        </p:nvPicPr>
        <p:blipFill>
          <a:blip r:embed="rId9"/>
          <a:stretch>
            <a:fillRect/>
          </a:stretch>
        </p:blipFill>
        <p:spPr>
          <a:xfrm>
            <a:off x="6159175" y="6366056"/>
            <a:ext cx="2827718" cy="2827718"/>
          </a:xfrm>
          <a:prstGeom prst="rect">
            <a:avLst/>
          </a:prstGeom>
        </p:spPr>
      </p:pic>
      <p:pic>
        <p:nvPicPr>
          <p:cNvPr id="3" name="Picture 2" descr="Shape&#10;&#10;Description automatically generated with medium confidence">
            <a:extLst>
              <a:ext uri="{FF2B5EF4-FFF2-40B4-BE49-F238E27FC236}">
                <a16:creationId xmlns="" xmlns:a16="http://schemas.microsoft.com/office/drawing/2014/main" id="{68A21AFA-7C53-E448-6D2A-B39F018CCF44}"/>
              </a:ext>
            </a:extLst>
          </p:cNvPr>
          <p:cNvPicPr>
            <a:picLocks noChangeAspect="1"/>
          </p:cNvPicPr>
          <p:nvPr userDrawn="1"/>
        </p:nvPicPr>
        <p:blipFill>
          <a:blip r:embed="rId10">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14058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 Missie Logius en kernwaarden">
    <p:spTree>
      <p:nvGrpSpPr>
        <p:cNvPr id="1" name=""/>
        <p:cNvGrpSpPr/>
        <p:nvPr/>
      </p:nvGrpSpPr>
      <p:grpSpPr>
        <a:xfrm>
          <a:off x="0" y="0"/>
          <a:ext cx="0" cy="0"/>
          <a:chOff x="0" y="0"/>
          <a:chExt cx="0" cy="0"/>
        </a:xfrm>
      </p:grpSpPr>
      <p:pic>
        <p:nvPicPr>
          <p:cNvPr id="54" name="Afbeelding 53" descr="Afbeelding met tekst&#10;&#10;Automatisch gegenereerde beschrijving">
            <a:extLst>
              <a:ext uri="{FF2B5EF4-FFF2-40B4-BE49-F238E27FC236}">
                <a16:creationId xmlns="" xmlns:a16="http://schemas.microsoft.com/office/drawing/2014/main" id="{69927C9B-06B7-BB40-A5DE-06942AE471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300"/>
            <a:ext cx="20929600" cy="12954000"/>
          </a:xfrm>
          <a:prstGeom prst="rect">
            <a:avLst/>
          </a:prstGeom>
        </p:spPr>
      </p:pic>
      <p:sp>
        <p:nvSpPr>
          <p:cNvPr id="4" name="Date Placeholder 3"/>
          <p:cNvSpPr>
            <a:spLocks noGrp="1"/>
          </p:cNvSpPr>
          <p:nvPr>
            <p:ph type="dt" sz="half" idx="10"/>
          </p:nvPr>
        </p:nvSpPr>
        <p:spPr/>
        <p:txBody>
          <a:bodyPr/>
          <a:lstStyle/>
          <a:p>
            <a:r>
              <a:rPr lang="nl-NL"/>
              <a:t>26 augustus 2021</a:t>
            </a:r>
            <a:endParaRPr lang="nl-NL" dirty="0"/>
          </a:p>
        </p:txBody>
      </p:sp>
      <p:sp>
        <p:nvSpPr>
          <p:cNvPr id="6" name="Slide Number Placeholder 5"/>
          <p:cNvSpPr>
            <a:spLocks noGrp="1"/>
          </p:cNvSpPr>
          <p:nvPr>
            <p:ph type="sldNum" sz="quarter" idx="12"/>
          </p:nvPr>
        </p:nvSpPr>
        <p:spPr/>
        <p:txBody>
          <a:bodyPr/>
          <a:lstStyle/>
          <a:p>
            <a:fld id="{58A012CB-14D3-4B29-B9BE-EBD198EAE235}" type="slidenum">
              <a:rPr lang="nl-NL" smtClean="0"/>
              <a:t>‹nr.›</a:t>
            </a:fld>
            <a:endParaRPr lang="nl-NL" dirty="0"/>
          </a:p>
        </p:txBody>
      </p:sp>
      <p:pic>
        <p:nvPicPr>
          <p:cNvPr id="13" name="Logo">
            <a:extLst>
              <a:ext uri="{FF2B5EF4-FFF2-40B4-BE49-F238E27FC236}">
                <a16:creationId xmlns="" xmlns:a16="http://schemas.microsoft.com/office/drawing/2014/main" id="{79F293BA-1623-4A76-8D5B-FD12AA92B2A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709387" y="-1"/>
            <a:ext cx="968400" cy="2408258"/>
          </a:xfrm>
          <a:prstGeom prst="rect">
            <a:avLst/>
          </a:prstGeom>
        </p:spPr>
      </p:pic>
      <p:cxnSp>
        <p:nvCxnSpPr>
          <p:cNvPr id="46" name="Straight Connector 11">
            <a:extLst>
              <a:ext uri="{FF2B5EF4-FFF2-40B4-BE49-F238E27FC236}">
                <a16:creationId xmlns="" xmlns:a16="http://schemas.microsoft.com/office/drawing/2014/main" id="{8B883E43-0EEB-A74B-9E92-E5164F2EF47E}"/>
              </a:ext>
            </a:extLst>
          </p:cNvPr>
          <p:cNvCxnSpPr>
            <a:cxnSpLocks/>
          </p:cNvCxnSpPr>
          <p:nvPr userDrawn="1"/>
        </p:nvCxnSpPr>
        <p:spPr>
          <a:xfrm>
            <a:off x="1351270" y="4034498"/>
            <a:ext cx="9189730" cy="0"/>
          </a:xfrm>
          <a:prstGeom prst="line">
            <a:avLst/>
          </a:prstGeom>
          <a:ln w="38100">
            <a:solidFill>
              <a:srgbClr val="39870C"/>
            </a:solidFill>
          </a:ln>
        </p:spPr>
        <p:style>
          <a:lnRef idx="1">
            <a:schemeClr val="accent1"/>
          </a:lnRef>
          <a:fillRef idx="0">
            <a:schemeClr val="accent1"/>
          </a:fillRef>
          <a:effectRef idx="0">
            <a:schemeClr val="accent1"/>
          </a:effectRef>
          <a:fontRef idx="minor">
            <a:schemeClr val="tx1"/>
          </a:fontRef>
        </p:style>
      </p:cxnSp>
      <p:sp>
        <p:nvSpPr>
          <p:cNvPr id="47" name="Tekstvak 46">
            <a:extLst>
              <a:ext uri="{FF2B5EF4-FFF2-40B4-BE49-F238E27FC236}">
                <a16:creationId xmlns="" xmlns:a16="http://schemas.microsoft.com/office/drawing/2014/main" id="{AC1089E8-7FEB-C944-A0B8-A8F578372B39}"/>
              </a:ext>
            </a:extLst>
          </p:cNvPr>
          <p:cNvSpPr txBox="1"/>
          <p:nvPr userDrawn="1"/>
        </p:nvSpPr>
        <p:spPr>
          <a:xfrm>
            <a:off x="1361758" y="2851164"/>
            <a:ext cx="9179242" cy="902918"/>
          </a:xfrm>
          <a:prstGeom prst="rect">
            <a:avLst/>
          </a:prstGeom>
          <a:noFill/>
        </p:spPr>
        <p:txBody>
          <a:bodyPr wrap="square" rtlCol="0" anchor="b" anchorCtr="0">
            <a:noAutofit/>
          </a:bodyPr>
          <a:lstStyle/>
          <a:p>
            <a:pPr algn="l"/>
            <a:r>
              <a:rPr lang="nl-NL" sz="4800" b="1" dirty="0">
                <a:solidFill>
                  <a:srgbClr val="39870C"/>
                </a:solidFill>
              </a:rPr>
              <a:t>Missie Logius</a:t>
            </a:r>
          </a:p>
        </p:txBody>
      </p:sp>
      <p:sp>
        <p:nvSpPr>
          <p:cNvPr id="48" name="Tekstvak 47">
            <a:extLst>
              <a:ext uri="{FF2B5EF4-FFF2-40B4-BE49-F238E27FC236}">
                <a16:creationId xmlns="" xmlns:a16="http://schemas.microsoft.com/office/drawing/2014/main" id="{C5D8E953-FDC7-9C47-A682-7BB2D7AF7A86}"/>
              </a:ext>
            </a:extLst>
          </p:cNvPr>
          <p:cNvSpPr txBox="1"/>
          <p:nvPr userDrawn="1"/>
        </p:nvSpPr>
        <p:spPr>
          <a:xfrm>
            <a:off x="1348756" y="4464849"/>
            <a:ext cx="9192244" cy="5912487"/>
          </a:xfrm>
          <a:prstGeom prst="rect">
            <a:avLst/>
          </a:prstGeom>
          <a:noFill/>
        </p:spPr>
        <p:txBody>
          <a:bodyPr wrap="square" rtlCol="0">
            <a:noAutofit/>
          </a:bodyPr>
          <a:lstStyle/>
          <a:p>
            <a:pPr algn="l"/>
            <a:r>
              <a:rPr lang="nl-NL" sz="3200" b="0" i="0" u="none" strike="noStrike" kern="1200" dirty="0">
                <a:solidFill>
                  <a:schemeClr val="tx1"/>
                </a:solidFill>
                <a:effectLst/>
                <a:latin typeface="+mn-lt"/>
                <a:ea typeface="+mn-ea"/>
                <a:cs typeface="+mn-cs"/>
              </a:rPr>
              <a:t>Logius gelooft in een overheid die altijd, overal en voor iedereen beschikbaar en toegankelijk is.</a:t>
            </a:r>
          </a:p>
          <a:p>
            <a:pPr algn="l"/>
            <a:endParaRPr lang="nl-NL" sz="3200" b="0" i="0" u="none" strike="noStrike" kern="1200" dirty="0">
              <a:solidFill>
                <a:schemeClr val="tx1"/>
              </a:solidFill>
              <a:effectLst/>
              <a:latin typeface="+mn-lt"/>
              <a:ea typeface="+mn-ea"/>
              <a:cs typeface="+mn-cs"/>
            </a:endParaRPr>
          </a:p>
          <a:p>
            <a:pPr algn="l"/>
            <a:r>
              <a:rPr lang="nl-NL" sz="3200" b="0" i="0" u="none" strike="noStrike" kern="1200" dirty="0">
                <a:solidFill>
                  <a:schemeClr val="tx1"/>
                </a:solidFill>
                <a:effectLst/>
                <a:latin typeface="+mn-lt"/>
                <a:ea typeface="+mn-ea"/>
                <a:cs typeface="+mn-cs"/>
              </a:rPr>
              <a:t>Daarom bieden we publieke organisaties producten en diensten waarmee we er samen voor zorgen dat burgers en bedrijven digitaal zaken kunnen regelen met de overheid. </a:t>
            </a:r>
          </a:p>
          <a:p>
            <a:pPr algn="l"/>
            <a:endParaRPr lang="nl-NL" sz="3200" b="0" i="0" u="none" strike="noStrike" kern="1200" dirty="0">
              <a:solidFill>
                <a:schemeClr val="tx1"/>
              </a:solidFill>
              <a:effectLst/>
              <a:latin typeface="+mn-lt"/>
              <a:ea typeface="+mn-ea"/>
              <a:cs typeface="+mn-cs"/>
            </a:endParaRPr>
          </a:p>
          <a:p>
            <a:pPr algn="l"/>
            <a:r>
              <a:rPr lang="nl-NL" sz="3200" b="0" i="0" u="none" strike="noStrike" kern="1200" dirty="0">
                <a:solidFill>
                  <a:schemeClr val="tx1"/>
                </a:solidFill>
                <a:effectLst/>
                <a:latin typeface="+mn-lt"/>
                <a:ea typeface="+mn-ea"/>
                <a:cs typeface="+mn-cs"/>
              </a:rPr>
              <a:t>Dat doen we betrouwbaar, vakkundig </a:t>
            </a:r>
          </a:p>
          <a:p>
            <a:pPr algn="l"/>
            <a:r>
              <a:rPr lang="nl-NL" sz="3200" b="0" i="0" u="none" strike="noStrike" kern="1200" dirty="0">
                <a:solidFill>
                  <a:schemeClr val="tx1"/>
                </a:solidFill>
                <a:effectLst/>
                <a:latin typeface="+mn-lt"/>
                <a:ea typeface="+mn-ea"/>
                <a:cs typeface="+mn-cs"/>
              </a:rPr>
              <a:t>en in eenvoud.</a:t>
            </a:r>
            <a:endParaRPr lang="nl-NL" sz="3200" dirty="0"/>
          </a:p>
        </p:txBody>
      </p:sp>
      <p:sp>
        <p:nvSpPr>
          <p:cNvPr id="49" name="Tekstvak 48">
            <a:extLst>
              <a:ext uri="{FF2B5EF4-FFF2-40B4-BE49-F238E27FC236}">
                <a16:creationId xmlns="" xmlns:a16="http://schemas.microsoft.com/office/drawing/2014/main" id="{A1A3BD5F-40EB-1F42-9BE9-EEA10317D70A}"/>
              </a:ext>
            </a:extLst>
          </p:cNvPr>
          <p:cNvSpPr txBox="1"/>
          <p:nvPr userDrawn="1"/>
        </p:nvSpPr>
        <p:spPr>
          <a:xfrm>
            <a:off x="14385649" y="5202110"/>
            <a:ext cx="5561013" cy="1271369"/>
          </a:xfrm>
          <a:prstGeom prst="rect">
            <a:avLst/>
          </a:prstGeom>
          <a:noFill/>
        </p:spPr>
        <p:txBody>
          <a:bodyPr wrap="square" rtlCol="0" anchor="ctr">
            <a:noAutofit/>
          </a:bodyPr>
          <a:lstStyle/>
          <a:p>
            <a:pPr algn="l"/>
            <a:r>
              <a:rPr lang="nl-NL" sz="3200" b="1" kern="1200" dirty="0">
                <a:solidFill>
                  <a:srgbClr val="39870C"/>
                </a:solidFill>
                <a:effectLst/>
                <a:latin typeface="+mn-lt"/>
                <a:ea typeface="+mn-ea"/>
                <a:cs typeface="+mn-cs"/>
              </a:rPr>
              <a:t>In eenvoud</a:t>
            </a:r>
            <a:endParaRPr lang="nl-NL" sz="3200" kern="1200" dirty="0">
              <a:solidFill>
                <a:srgbClr val="39870C"/>
              </a:solidFill>
              <a:effectLst/>
              <a:latin typeface="+mn-lt"/>
              <a:ea typeface="+mn-ea"/>
              <a:cs typeface="+mn-cs"/>
            </a:endParaRPr>
          </a:p>
        </p:txBody>
      </p:sp>
      <p:sp>
        <p:nvSpPr>
          <p:cNvPr id="50" name="Tekstvak 49">
            <a:extLst>
              <a:ext uri="{FF2B5EF4-FFF2-40B4-BE49-F238E27FC236}">
                <a16:creationId xmlns="" xmlns:a16="http://schemas.microsoft.com/office/drawing/2014/main" id="{A5BC0D37-1CD2-F04E-B9A6-D9E0C58DF419}"/>
              </a:ext>
            </a:extLst>
          </p:cNvPr>
          <p:cNvSpPr txBox="1"/>
          <p:nvPr userDrawn="1"/>
        </p:nvSpPr>
        <p:spPr>
          <a:xfrm>
            <a:off x="14385649" y="7217121"/>
            <a:ext cx="5561013" cy="1271369"/>
          </a:xfrm>
          <a:prstGeom prst="rect">
            <a:avLst/>
          </a:prstGeom>
          <a:noFill/>
        </p:spPr>
        <p:txBody>
          <a:bodyPr wrap="square" rtlCol="0" anchor="ctr">
            <a:noAutofit/>
          </a:bodyPr>
          <a:lstStyle/>
          <a:p>
            <a:pPr algn="l"/>
            <a:r>
              <a:rPr lang="nl-NL" sz="3200" b="1" kern="1200" dirty="0">
                <a:solidFill>
                  <a:srgbClr val="39870C"/>
                </a:solidFill>
                <a:effectLst/>
                <a:latin typeface="+mn-lt"/>
                <a:ea typeface="+mn-ea"/>
                <a:cs typeface="+mn-cs"/>
              </a:rPr>
              <a:t>Betrouwbaar</a:t>
            </a:r>
            <a:endParaRPr lang="nl-NL" sz="3200" kern="1200" dirty="0">
              <a:solidFill>
                <a:srgbClr val="39870C"/>
              </a:solidFill>
              <a:effectLst/>
              <a:latin typeface="+mn-lt"/>
              <a:ea typeface="+mn-ea"/>
              <a:cs typeface="+mn-cs"/>
            </a:endParaRPr>
          </a:p>
        </p:txBody>
      </p:sp>
      <p:sp>
        <p:nvSpPr>
          <p:cNvPr id="51" name="Tekstvak 50">
            <a:extLst>
              <a:ext uri="{FF2B5EF4-FFF2-40B4-BE49-F238E27FC236}">
                <a16:creationId xmlns="" xmlns:a16="http://schemas.microsoft.com/office/drawing/2014/main" id="{C921AE7F-471D-024C-814F-1376CCC74010}"/>
              </a:ext>
            </a:extLst>
          </p:cNvPr>
          <p:cNvSpPr txBox="1"/>
          <p:nvPr userDrawn="1"/>
        </p:nvSpPr>
        <p:spPr>
          <a:xfrm>
            <a:off x="14385648" y="9212569"/>
            <a:ext cx="5561013" cy="1271369"/>
          </a:xfrm>
          <a:prstGeom prst="rect">
            <a:avLst/>
          </a:prstGeom>
          <a:noFill/>
        </p:spPr>
        <p:txBody>
          <a:bodyPr wrap="square" rtlCol="0" anchor="ctr">
            <a:noAutofit/>
          </a:bodyPr>
          <a:lstStyle/>
          <a:p>
            <a:pPr algn="l"/>
            <a:r>
              <a:rPr lang="nl-NL" sz="3200" b="1" kern="1200" dirty="0">
                <a:solidFill>
                  <a:srgbClr val="39870C"/>
                </a:solidFill>
                <a:effectLst/>
                <a:latin typeface="+mn-lt"/>
                <a:ea typeface="+mn-ea"/>
                <a:cs typeface="+mn-cs"/>
              </a:rPr>
              <a:t>Vakkundig</a:t>
            </a:r>
            <a:endParaRPr lang="nl-NL" sz="3200" kern="1200" dirty="0">
              <a:solidFill>
                <a:srgbClr val="39870C"/>
              </a:solidFill>
              <a:effectLst/>
              <a:latin typeface="+mn-lt"/>
              <a:ea typeface="+mn-ea"/>
              <a:cs typeface="+mn-cs"/>
            </a:endParaRPr>
          </a:p>
        </p:txBody>
      </p:sp>
      <p:pic>
        <p:nvPicPr>
          <p:cNvPr id="52" name="Afbeelding 51">
            <a:extLst>
              <a:ext uri="{FF2B5EF4-FFF2-40B4-BE49-F238E27FC236}">
                <a16:creationId xmlns="" xmlns:a16="http://schemas.microsoft.com/office/drawing/2014/main" id="{D4E32D6A-0759-CF45-902E-74D38F3388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944486" y="4619078"/>
            <a:ext cx="4846823" cy="7604674"/>
          </a:xfrm>
          <a:prstGeom prst="rect">
            <a:avLst/>
          </a:prstGeom>
        </p:spPr>
      </p:pic>
      <p:pic>
        <p:nvPicPr>
          <p:cNvPr id="2" name="Picture 1">
            <a:extLst>
              <a:ext uri="{FF2B5EF4-FFF2-40B4-BE49-F238E27FC236}">
                <a16:creationId xmlns="" xmlns:a16="http://schemas.microsoft.com/office/drawing/2014/main" id="{B2EDB043-FCEF-6824-BEBD-F60561A196A7}"/>
              </a:ext>
            </a:extLst>
          </p:cNvPr>
          <p:cNvPicPr>
            <a:picLocks noChangeAspect="1"/>
          </p:cNvPicPr>
          <p:nvPr userDrawn="1"/>
        </p:nvPicPr>
        <p:blipFill>
          <a:blip r:embed="rId6"/>
          <a:stretch>
            <a:fillRect/>
          </a:stretch>
        </p:blipFill>
        <p:spPr>
          <a:xfrm>
            <a:off x="12659591" y="5154385"/>
            <a:ext cx="1323643" cy="1323643"/>
          </a:xfrm>
          <a:prstGeom prst="rect">
            <a:avLst/>
          </a:prstGeom>
        </p:spPr>
      </p:pic>
      <p:pic>
        <p:nvPicPr>
          <p:cNvPr id="3" name="Picture 2">
            <a:extLst>
              <a:ext uri="{FF2B5EF4-FFF2-40B4-BE49-F238E27FC236}">
                <a16:creationId xmlns="" xmlns:a16="http://schemas.microsoft.com/office/drawing/2014/main" id="{406B9F76-6D8F-C32F-0975-1B3A3C0E789F}"/>
              </a:ext>
            </a:extLst>
          </p:cNvPr>
          <p:cNvPicPr>
            <a:picLocks noChangeAspect="1"/>
          </p:cNvPicPr>
          <p:nvPr userDrawn="1"/>
        </p:nvPicPr>
        <p:blipFill>
          <a:blip r:embed="rId7"/>
          <a:stretch>
            <a:fillRect/>
          </a:stretch>
        </p:blipFill>
        <p:spPr>
          <a:xfrm>
            <a:off x="12677787" y="7183043"/>
            <a:ext cx="1305447" cy="1305447"/>
          </a:xfrm>
          <a:prstGeom prst="rect">
            <a:avLst/>
          </a:prstGeom>
        </p:spPr>
      </p:pic>
      <p:pic>
        <p:nvPicPr>
          <p:cNvPr id="7" name="Picture 6">
            <a:extLst>
              <a:ext uri="{FF2B5EF4-FFF2-40B4-BE49-F238E27FC236}">
                <a16:creationId xmlns="" xmlns:a16="http://schemas.microsoft.com/office/drawing/2014/main" id="{72D3E277-0C5C-C3F8-F08F-DCB251CD4A54}"/>
              </a:ext>
            </a:extLst>
          </p:cNvPr>
          <p:cNvPicPr>
            <a:picLocks noChangeAspect="1"/>
          </p:cNvPicPr>
          <p:nvPr userDrawn="1"/>
        </p:nvPicPr>
        <p:blipFill>
          <a:blip r:embed="rId8"/>
          <a:stretch>
            <a:fillRect/>
          </a:stretch>
        </p:blipFill>
        <p:spPr>
          <a:xfrm>
            <a:off x="12677787" y="9195530"/>
            <a:ext cx="1305446" cy="1305446"/>
          </a:xfrm>
          <a:prstGeom prst="rect">
            <a:avLst/>
          </a:prstGeom>
        </p:spPr>
      </p:pic>
      <p:pic>
        <p:nvPicPr>
          <p:cNvPr id="8" name="Picture 7" descr="Shape&#10;&#10;Description automatically generated with medium confidence">
            <a:extLst>
              <a:ext uri="{FF2B5EF4-FFF2-40B4-BE49-F238E27FC236}">
                <a16:creationId xmlns="" xmlns:a16="http://schemas.microsoft.com/office/drawing/2014/main" id="{EDEA083A-B8F3-30F9-1391-C6DD26A9D355}"/>
              </a:ext>
            </a:extLst>
          </p:cNvPr>
          <p:cNvPicPr>
            <a:picLocks noChangeAspect="1"/>
          </p:cNvPicPr>
          <p:nvPr userDrawn="1"/>
        </p:nvPicPr>
        <p:blipFill>
          <a:blip r:embed="rId9">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2812237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 (Missie) Algemeen Tussenblad met tekst">
    <p:bg>
      <p:bgPr>
        <a:solidFill>
          <a:schemeClr val="accent1"/>
        </a:solidFill>
        <a:effectLst/>
      </p:bgPr>
    </p:bg>
    <p:spTree>
      <p:nvGrpSpPr>
        <p:cNvPr id="1" name=""/>
        <p:cNvGrpSpPr/>
        <p:nvPr/>
      </p:nvGrpSpPr>
      <p:grpSpPr>
        <a:xfrm>
          <a:off x="0" y="0"/>
          <a:ext cx="0" cy="0"/>
          <a:chOff x="0" y="0"/>
          <a:chExt cx="0" cy="0"/>
        </a:xfrm>
      </p:grpSpPr>
      <p:pic>
        <p:nvPicPr>
          <p:cNvPr id="4" name="Logo">
            <a:extLst>
              <a:ext uri="{FF2B5EF4-FFF2-40B4-BE49-F238E27FC236}">
                <a16:creationId xmlns="" xmlns:a16="http://schemas.microsoft.com/office/drawing/2014/main" id="{93B22A8E-625A-4CDE-93A6-D2D7A82C93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9" name="Rectangle 7">
            <a:extLst>
              <a:ext uri="{FF2B5EF4-FFF2-40B4-BE49-F238E27FC236}">
                <a16:creationId xmlns="" xmlns:a16="http://schemas.microsoft.com/office/drawing/2014/main" id="{CCA25A83-7E2E-7E4C-8965-15491CA0FB20}"/>
              </a:ext>
            </a:extLst>
          </p:cNvPr>
          <p:cNvSpPr/>
          <p:nvPr userDrawn="1"/>
        </p:nvSpPr>
        <p:spPr>
          <a:xfrm>
            <a:off x="11718387" y="11264400"/>
            <a:ext cx="950400" cy="2451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Ovaal 10">
            <a:extLst>
              <a:ext uri="{FF2B5EF4-FFF2-40B4-BE49-F238E27FC236}">
                <a16:creationId xmlns="" xmlns:a16="http://schemas.microsoft.com/office/drawing/2014/main" id="{40778D8B-1CAB-2D48-83D0-E823B7F9BB60}"/>
              </a:ext>
            </a:extLst>
          </p:cNvPr>
          <p:cNvSpPr/>
          <p:nvPr userDrawn="1"/>
        </p:nvSpPr>
        <p:spPr>
          <a:xfrm>
            <a:off x="11718387" y="10803599"/>
            <a:ext cx="950400" cy="9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42">
            <a:extLst>
              <a:ext uri="{FF2B5EF4-FFF2-40B4-BE49-F238E27FC236}">
                <a16:creationId xmlns="" xmlns:a16="http://schemas.microsoft.com/office/drawing/2014/main" id="{8A9285C1-F543-4146-A709-25BCAD8A48CC}"/>
              </a:ext>
            </a:extLst>
          </p:cNvPr>
          <p:cNvSpPr txBox="1"/>
          <p:nvPr userDrawn="1"/>
        </p:nvSpPr>
        <p:spPr>
          <a:xfrm>
            <a:off x="5231053" y="4035285"/>
            <a:ext cx="13925068" cy="3995425"/>
          </a:xfrm>
          <a:prstGeom prst="rect">
            <a:avLst/>
          </a:prstGeom>
          <a:noFill/>
        </p:spPr>
        <p:txBody>
          <a:bodyPr wrap="square" rtlCol="0" anchor="ctr">
            <a:noAutofit/>
          </a:bodyPr>
          <a:lstStyle/>
          <a:p>
            <a:pPr algn="ctr"/>
            <a:r>
              <a:rPr lang="nl-NL" sz="3200" b="0" i="0" u="none" strike="noStrike" kern="1200" dirty="0">
                <a:solidFill>
                  <a:schemeClr val="bg1"/>
                </a:solidFill>
                <a:effectLst/>
                <a:latin typeface="+mn-lt"/>
                <a:ea typeface="+mn-ea"/>
                <a:cs typeface="+mn-cs"/>
              </a:rPr>
              <a:t>Logius gelooft in een overheid</a:t>
            </a:r>
          </a:p>
          <a:p>
            <a:pPr algn="ctr"/>
            <a:r>
              <a:rPr lang="nl-NL" sz="3200" b="0" i="0" u="none" strike="noStrike" kern="1200" dirty="0">
                <a:solidFill>
                  <a:schemeClr val="bg1"/>
                </a:solidFill>
                <a:effectLst/>
                <a:latin typeface="+mn-lt"/>
                <a:ea typeface="+mn-ea"/>
                <a:cs typeface="+mn-cs"/>
              </a:rPr>
              <a:t>die altijd, overal en voor iedereen beschikbaar en toegankelijk is.</a:t>
            </a:r>
          </a:p>
          <a:p>
            <a:pPr algn="ctr"/>
            <a:endParaRPr lang="nl-NL" sz="3200" b="0" i="0" u="none" strike="noStrike" kern="1200" dirty="0">
              <a:solidFill>
                <a:schemeClr val="bg1"/>
              </a:solidFill>
              <a:effectLst/>
              <a:latin typeface="+mn-lt"/>
              <a:ea typeface="+mn-ea"/>
              <a:cs typeface="+mn-cs"/>
            </a:endParaRPr>
          </a:p>
          <a:p>
            <a:pPr algn="ctr"/>
            <a:r>
              <a:rPr lang="nl-NL" sz="3200" b="0" i="0" u="none" strike="noStrike" kern="1200" dirty="0">
                <a:solidFill>
                  <a:schemeClr val="bg1"/>
                </a:solidFill>
                <a:effectLst/>
                <a:latin typeface="+mn-lt"/>
                <a:ea typeface="+mn-ea"/>
                <a:cs typeface="+mn-cs"/>
              </a:rPr>
              <a:t>Daarom bieden we publieke organisaties producten en diensten waarmee we er samen voor zorgen dat burgers en bedrijven digitaal zaken kunnen regelen met de overheid. </a:t>
            </a:r>
          </a:p>
          <a:p>
            <a:pPr algn="ctr"/>
            <a:endParaRPr lang="nl-NL" sz="3200" b="0" i="0" u="none" strike="noStrike" kern="1200" dirty="0">
              <a:solidFill>
                <a:schemeClr val="bg1"/>
              </a:solidFill>
              <a:effectLst/>
              <a:latin typeface="+mn-lt"/>
              <a:ea typeface="+mn-ea"/>
              <a:cs typeface="+mn-cs"/>
            </a:endParaRPr>
          </a:p>
          <a:p>
            <a:pPr algn="ctr"/>
            <a:r>
              <a:rPr lang="nl-NL" sz="3200" b="0" i="0" u="none" strike="noStrike" kern="1200" dirty="0">
                <a:solidFill>
                  <a:schemeClr val="bg1"/>
                </a:solidFill>
                <a:effectLst/>
                <a:latin typeface="+mn-lt"/>
                <a:ea typeface="+mn-ea"/>
                <a:cs typeface="+mn-cs"/>
              </a:rPr>
              <a:t>Dat doen we betrouwbaar, vakkundig en in eenvoud.</a:t>
            </a:r>
            <a:endParaRPr lang="nl-NL" sz="3200" dirty="0">
              <a:solidFill>
                <a:schemeClr val="bg1"/>
              </a:solidFill>
            </a:endParaRPr>
          </a:p>
        </p:txBody>
      </p:sp>
      <p:pic>
        <p:nvPicPr>
          <p:cNvPr id="3" name="Picture 2" descr="A black screen with white text&#10;&#10;Description automatically generated with low confidence">
            <a:extLst>
              <a:ext uri="{FF2B5EF4-FFF2-40B4-BE49-F238E27FC236}">
                <a16:creationId xmlns="" xmlns:a16="http://schemas.microsoft.com/office/drawing/2014/main" id="{F539C6F0-7E29-0220-AE29-A76180C4AF7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719444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 Missie Logius met illustrati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26 augustus 2021</a:t>
            </a:r>
            <a:endParaRPr lang="nl-NL" dirty="0"/>
          </a:p>
        </p:txBody>
      </p:sp>
      <p:sp>
        <p:nvSpPr>
          <p:cNvPr id="6" name="Slide Number Placeholder 5"/>
          <p:cNvSpPr>
            <a:spLocks noGrp="1"/>
          </p:cNvSpPr>
          <p:nvPr>
            <p:ph type="sldNum" sz="quarter" idx="12"/>
          </p:nvPr>
        </p:nvSpPr>
        <p:spPr/>
        <p:txBody>
          <a:bodyPr/>
          <a:lstStyle/>
          <a:p>
            <a:fld id="{58A012CB-14D3-4B29-B9BE-EBD198EAE235}" type="slidenum">
              <a:rPr lang="nl-NL" smtClean="0"/>
              <a:t>‹nr.›</a:t>
            </a:fld>
            <a:endParaRPr lang="nl-NL" dirty="0"/>
          </a:p>
        </p:txBody>
      </p:sp>
      <p:pic>
        <p:nvPicPr>
          <p:cNvPr id="13" name="Logo">
            <a:extLst>
              <a:ext uri="{FF2B5EF4-FFF2-40B4-BE49-F238E27FC236}">
                <a16:creationId xmlns="" xmlns:a16="http://schemas.microsoft.com/office/drawing/2014/main" id="{79F293BA-1623-4A76-8D5B-FD12AA92B2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cxnSp>
        <p:nvCxnSpPr>
          <p:cNvPr id="9" name="Straight Connector 8">
            <a:extLst>
              <a:ext uri="{FF2B5EF4-FFF2-40B4-BE49-F238E27FC236}">
                <a16:creationId xmlns="" xmlns:a16="http://schemas.microsoft.com/office/drawing/2014/main" id="{31EF27C3-F59F-43D6-AAAF-8DA7D3A4CA7E}"/>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 xmlns:a16="http://schemas.microsoft.com/office/drawing/2014/main" id="{4FE154AE-9169-B644-B559-601C2BB32DFF}"/>
              </a:ext>
            </a:extLst>
          </p:cNvPr>
          <p:cNvSpPr txBox="1"/>
          <p:nvPr userDrawn="1"/>
        </p:nvSpPr>
        <p:spPr>
          <a:xfrm>
            <a:off x="1348754" y="2113380"/>
            <a:ext cx="21689663" cy="902918"/>
          </a:xfrm>
          <a:prstGeom prst="rect">
            <a:avLst/>
          </a:prstGeom>
          <a:noFill/>
        </p:spPr>
        <p:txBody>
          <a:bodyPr wrap="square" rtlCol="0" anchor="b" anchorCtr="0">
            <a:noAutofit/>
          </a:bodyPr>
          <a:lstStyle/>
          <a:p>
            <a:pPr algn="l"/>
            <a:r>
              <a:rPr lang="nl-NL" sz="4800" b="1" dirty="0">
                <a:solidFill>
                  <a:srgbClr val="39870C"/>
                </a:solidFill>
              </a:rPr>
              <a:t>De missie van Logius</a:t>
            </a:r>
          </a:p>
        </p:txBody>
      </p:sp>
      <p:sp>
        <p:nvSpPr>
          <p:cNvPr id="43" name="Tekstvak 42">
            <a:extLst>
              <a:ext uri="{FF2B5EF4-FFF2-40B4-BE49-F238E27FC236}">
                <a16:creationId xmlns="" xmlns:a16="http://schemas.microsoft.com/office/drawing/2014/main" id="{54F08398-8449-0441-B57F-11DCB6022664}"/>
              </a:ext>
            </a:extLst>
          </p:cNvPr>
          <p:cNvSpPr txBox="1"/>
          <p:nvPr userDrawn="1"/>
        </p:nvSpPr>
        <p:spPr>
          <a:xfrm>
            <a:off x="1348756" y="3726000"/>
            <a:ext cx="7667228" cy="7703894"/>
          </a:xfrm>
          <a:prstGeom prst="rect">
            <a:avLst/>
          </a:prstGeom>
          <a:noFill/>
        </p:spPr>
        <p:txBody>
          <a:bodyPr wrap="square" rtlCol="0" anchor="ctr">
            <a:noAutofit/>
          </a:bodyPr>
          <a:lstStyle/>
          <a:p>
            <a:pPr algn="l"/>
            <a:r>
              <a:rPr lang="nl-NL" sz="3200" b="0" i="0" u="none" strike="noStrike" kern="1200" dirty="0">
                <a:solidFill>
                  <a:schemeClr val="tx1"/>
                </a:solidFill>
                <a:effectLst/>
                <a:latin typeface="+mn-lt"/>
                <a:ea typeface="+mn-ea"/>
                <a:cs typeface="+mn-cs"/>
              </a:rPr>
              <a:t>Logius gelooft in een overheid</a:t>
            </a:r>
          </a:p>
          <a:p>
            <a:pPr algn="l"/>
            <a:r>
              <a:rPr lang="nl-NL" sz="3200" b="0" i="0" u="none" strike="noStrike" kern="1200" dirty="0">
                <a:solidFill>
                  <a:schemeClr val="tx1"/>
                </a:solidFill>
                <a:effectLst/>
                <a:latin typeface="+mn-lt"/>
                <a:ea typeface="+mn-ea"/>
                <a:cs typeface="+mn-cs"/>
              </a:rPr>
              <a:t>die altijd, overal en voor iedereen beschikbaar en toegankelijk is.</a:t>
            </a:r>
          </a:p>
          <a:p>
            <a:pPr algn="l"/>
            <a:endParaRPr lang="nl-NL" sz="3200" b="0" i="0" u="none" strike="noStrike" kern="1200" dirty="0">
              <a:solidFill>
                <a:schemeClr val="tx1"/>
              </a:solidFill>
              <a:effectLst/>
              <a:latin typeface="+mn-lt"/>
              <a:ea typeface="+mn-ea"/>
              <a:cs typeface="+mn-cs"/>
            </a:endParaRPr>
          </a:p>
          <a:p>
            <a:pPr algn="l"/>
            <a:r>
              <a:rPr lang="nl-NL" sz="3200" b="0" i="0" u="none" strike="noStrike" kern="1200" dirty="0">
                <a:solidFill>
                  <a:schemeClr val="tx1"/>
                </a:solidFill>
                <a:effectLst/>
                <a:latin typeface="+mn-lt"/>
                <a:ea typeface="+mn-ea"/>
                <a:cs typeface="+mn-cs"/>
              </a:rPr>
              <a:t>Daarom bieden we publieke organisaties producten en diensten waarmee we er samen voor zorgen dat burgers en bedrijven digitaal zaken kunnen regelen met de overheid. </a:t>
            </a:r>
          </a:p>
          <a:p>
            <a:pPr algn="l"/>
            <a:endParaRPr lang="nl-NL" sz="3200" b="0" i="0" u="none" strike="noStrike" kern="1200" dirty="0">
              <a:solidFill>
                <a:schemeClr val="tx1"/>
              </a:solidFill>
              <a:effectLst/>
              <a:latin typeface="+mn-lt"/>
              <a:ea typeface="+mn-ea"/>
              <a:cs typeface="+mn-cs"/>
            </a:endParaRPr>
          </a:p>
          <a:p>
            <a:pPr algn="l"/>
            <a:r>
              <a:rPr lang="nl-NL" sz="3200" b="0" i="0" u="none" strike="noStrike" kern="1200" dirty="0">
                <a:solidFill>
                  <a:schemeClr val="tx1"/>
                </a:solidFill>
                <a:effectLst/>
                <a:latin typeface="+mn-lt"/>
                <a:ea typeface="+mn-ea"/>
                <a:cs typeface="+mn-cs"/>
              </a:rPr>
              <a:t>Dat doen we betrouwbaar, vakkundig en in eenvoud.</a:t>
            </a:r>
            <a:endParaRPr lang="nl-NL" sz="3200" dirty="0">
              <a:solidFill>
                <a:schemeClr val="tx1"/>
              </a:solidFill>
            </a:endParaRPr>
          </a:p>
        </p:txBody>
      </p:sp>
      <p:pic>
        <p:nvPicPr>
          <p:cNvPr id="3" name="Afbeelding 2" descr="Afbeelding met tekst&#10;&#10;Automatisch gegenereerde beschrijving">
            <a:extLst>
              <a:ext uri="{FF2B5EF4-FFF2-40B4-BE49-F238E27FC236}">
                <a16:creationId xmlns="" xmlns:a16="http://schemas.microsoft.com/office/drawing/2014/main" id="{6D29154E-0585-2947-AF34-73A73B19A4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35441" y="4014746"/>
            <a:ext cx="13954862" cy="7554286"/>
          </a:xfrm>
          <a:prstGeom prst="rect">
            <a:avLst/>
          </a:prstGeom>
        </p:spPr>
      </p:pic>
      <p:pic>
        <p:nvPicPr>
          <p:cNvPr id="2" name="Picture 1" descr="Shape&#10;&#10;Description automatically generated with medium confidence">
            <a:extLst>
              <a:ext uri="{FF2B5EF4-FFF2-40B4-BE49-F238E27FC236}">
                <a16:creationId xmlns="" xmlns:a16="http://schemas.microsoft.com/office/drawing/2014/main" id="{02CFF12C-DAA4-61E0-CC26-9E565AA009F7}"/>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2938414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 (Centrale Boodschap) - Algemeen Tussenblad met tekst">
    <p:bg>
      <p:bgPr>
        <a:solidFill>
          <a:schemeClr val="accent1"/>
        </a:solidFill>
        <a:effectLst/>
      </p:bgPr>
    </p:bg>
    <p:spTree>
      <p:nvGrpSpPr>
        <p:cNvPr id="1" name=""/>
        <p:cNvGrpSpPr/>
        <p:nvPr/>
      </p:nvGrpSpPr>
      <p:grpSpPr>
        <a:xfrm>
          <a:off x="0" y="0"/>
          <a:ext cx="0" cy="0"/>
          <a:chOff x="0" y="0"/>
          <a:chExt cx="0" cy="0"/>
        </a:xfrm>
      </p:grpSpPr>
      <p:pic>
        <p:nvPicPr>
          <p:cNvPr id="4" name="Logo">
            <a:extLst>
              <a:ext uri="{FF2B5EF4-FFF2-40B4-BE49-F238E27FC236}">
                <a16:creationId xmlns="" xmlns:a16="http://schemas.microsoft.com/office/drawing/2014/main" id="{93B22A8E-625A-4CDE-93A6-D2D7A82C93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9" name="Rectangle 7">
            <a:extLst>
              <a:ext uri="{FF2B5EF4-FFF2-40B4-BE49-F238E27FC236}">
                <a16:creationId xmlns="" xmlns:a16="http://schemas.microsoft.com/office/drawing/2014/main" id="{CCA25A83-7E2E-7E4C-8965-15491CA0FB20}"/>
              </a:ext>
            </a:extLst>
          </p:cNvPr>
          <p:cNvSpPr/>
          <p:nvPr userDrawn="1"/>
        </p:nvSpPr>
        <p:spPr>
          <a:xfrm>
            <a:off x="11718387" y="11264400"/>
            <a:ext cx="950400" cy="2451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Ovaal 10">
            <a:extLst>
              <a:ext uri="{FF2B5EF4-FFF2-40B4-BE49-F238E27FC236}">
                <a16:creationId xmlns="" xmlns:a16="http://schemas.microsoft.com/office/drawing/2014/main" id="{40778D8B-1CAB-2D48-83D0-E823B7F9BB60}"/>
              </a:ext>
            </a:extLst>
          </p:cNvPr>
          <p:cNvSpPr/>
          <p:nvPr userDrawn="1"/>
        </p:nvSpPr>
        <p:spPr>
          <a:xfrm>
            <a:off x="11718387" y="10803599"/>
            <a:ext cx="950400" cy="9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42">
            <a:extLst>
              <a:ext uri="{FF2B5EF4-FFF2-40B4-BE49-F238E27FC236}">
                <a16:creationId xmlns="" xmlns:a16="http://schemas.microsoft.com/office/drawing/2014/main" id="{91E5C927-1049-A140-86D5-817192C12723}"/>
              </a:ext>
            </a:extLst>
          </p:cNvPr>
          <p:cNvSpPr txBox="1"/>
          <p:nvPr userDrawn="1"/>
        </p:nvSpPr>
        <p:spPr>
          <a:xfrm>
            <a:off x="5231053" y="4035285"/>
            <a:ext cx="13925068" cy="3995425"/>
          </a:xfrm>
          <a:prstGeom prst="rect">
            <a:avLst/>
          </a:prstGeom>
          <a:noFill/>
        </p:spPr>
        <p:txBody>
          <a:bodyPr wrap="square" rtlCol="0" anchor="ctr">
            <a:noAutofit/>
          </a:bodyPr>
          <a:lstStyle/>
          <a:p>
            <a:pPr algn="ctr"/>
            <a:r>
              <a:rPr lang="nl-NL" sz="3200" b="0" i="0" u="none" strike="noStrike" kern="1200" dirty="0">
                <a:solidFill>
                  <a:schemeClr val="bg1"/>
                </a:solidFill>
                <a:effectLst/>
                <a:latin typeface="+mn-lt"/>
                <a:ea typeface="+mn-ea"/>
                <a:cs typeface="+mn-cs"/>
              </a:rPr>
              <a:t>Samen zorgen we voor een digitale overheid </a:t>
            </a:r>
          </a:p>
          <a:p>
            <a:pPr algn="ctr"/>
            <a:r>
              <a:rPr lang="nl-NL" sz="3200" b="0" i="0" u="none" strike="noStrike" kern="1200" dirty="0">
                <a:solidFill>
                  <a:schemeClr val="bg1"/>
                </a:solidFill>
                <a:effectLst/>
                <a:latin typeface="+mn-lt"/>
                <a:ea typeface="+mn-ea"/>
                <a:cs typeface="+mn-cs"/>
              </a:rPr>
              <a:t>die werkt voor iedereen. </a:t>
            </a:r>
            <a:endParaRPr lang="nl-NL" sz="3200" dirty="0">
              <a:solidFill>
                <a:schemeClr val="bg1"/>
              </a:solidFill>
            </a:endParaRPr>
          </a:p>
        </p:txBody>
      </p:sp>
      <p:pic>
        <p:nvPicPr>
          <p:cNvPr id="3" name="Picture 2" descr="A black screen with white text&#10;&#10;Description automatically generated with low confidence">
            <a:extLst>
              <a:ext uri="{FF2B5EF4-FFF2-40B4-BE49-F238E27FC236}">
                <a16:creationId xmlns="" xmlns:a16="http://schemas.microsoft.com/office/drawing/2014/main" id="{81D934C7-D534-C9DC-DFDE-0EB6BA9254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403150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Algemeen pijl links groen">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3E79D06-311A-43E8-9993-E38058BC57F1}"/>
              </a:ext>
            </a:extLst>
          </p:cNvPr>
          <p:cNvSpPr/>
          <p:nvPr userDrawn="1"/>
        </p:nvSpPr>
        <p:spPr>
          <a:xfrm>
            <a:off x="0" y="0"/>
            <a:ext cx="12193587" cy="1371600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Graphic 5">
            <a:extLst>
              <a:ext uri="{FF2B5EF4-FFF2-40B4-BE49-F238E27FC236}">
                <a16:creationId xmlns="" xmlns:a16="http://schemas.microsoft.com/office/drawing/2014/main" id="{7DE29D8C-AB77-490C-84FE-4060D5F0D91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97011" y="3352801"/>
            <a:ext cx="8458304" cy="7029450"/>
          </a:xfrm>
          <a:prstGeom prst="rect">
            <a:avLst/>
          </a:prstGeom>
        </p:spPr>
      </p:pic>
      <p:pic>
        <p:nvPicPr>
          <p:cNvPr id="7" name="Logo">
            <a:extLst>
              <a:ext uri="{FF2B5EF4-FFF2-40B4-BE49-F238E27FC236}">
                <a16:creationId xmlns="" xmlns:a16="http://schemas.microsoft.com/office/drawing/2014/main" id="{07AAA810-4A77-0947-8D02-142622F7416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709387" y="-1"/>
            <a:ext cx="968400" cy="2408258"/>
          </a:xfrm>
          <a:prstGeom prst="rect">
            <a:avLst/>
          </a:prstGeom>
        </p:spPr>
      </p:pic>
      <p:sp>
        <p:nvSpPr>
          <p:cNvPr id="11" name="Date Placeholder 4">
            <a:extLst>
              <a:ext uri="{FF2B5EF4-FFF2-40B4-BE49-F238E27FC236}">
                <a16:creationId xmlns="" xmlns:a16="http://schemas.microsoft.com/office/drawing/2014/main" id="{F68BA68E-4D57-024A-9AFC-8381BC73AD16}"/>
              </a:ext>
            </a:extLst>
          </p:cNvPr>
          <p:cNvSpPr>
            <a:spLocks noGrp="1"/>
          </p:cNvSpPr>
          <p:nvPr>
            <p:ph type="dt" sz="half" idx="10"/>
          </p:nvPr>
        </p:nvSpPr>
        <p:spPr>
          <a:xfrm>
            <a:off x="17166155" y="12781172"/>
            <a:ext cx="5007129" cy="730250"/>
          </a:xfrm>
        </p:spPr>
        <p:txBody>
          <a:bodyPr/>
          <a:lstStyle/>
          <a:p>
            <a:r>
              <a:rPr lang="nl-NL"/>
              <a:t>26 augustus 2021</a:t>
            </a:r>
            <a:endParaRPr lang="nl-NL" dirty="0"/>
          </a:p>
        </p:txBody>
      </p:sp>
      <p:sp>
        <p:nvSpPr>
          <p:cNvPr id="12" name="Slide Number Placeholder 6">
            <a:extLst>
              <a:ext uri="{FF2B5EF4-FFF2-40B4-BE49-F238E27FC236}">
                <a16:creationId xmlns="" xmlns:a16="http://schemas.microsoft.com/office/drawing/2014/main" id="{2065620C-CD7B-504F-8F3D-6056BC96F1DE}"/>
              </a:ext>
            </a:extLst>
          </p:cNvPr>
          <p:cNvSpPr>
            <a:spLocks noGrp="1"/>
          </p:cNvSpPr>
          <p:nvPr>
            <p:ph type="sldNum" sz="quarter" idx="12"/>
          </p:nvPr>
        </p:nvSpPr>
        <p:spPr>
          <a:xfrm>
            <a:off x="22411426" y="12781172"/>
            <a:ext cx="1557752" cy="730250"/>
          </a:xfrm>
        </p:spPr>
        <p:txBody>
          <a:bodyPr/>
          <a:lstStyle/>
          <a:p>
            <a:fld id="{58A012CB-14D3-4B29-B9BE-EBD198EAE235}" type="slidenum">
              <a:rPr lang="nl-NL" smtClean="0"/>
              <a:t>‹nr.›</a:t>
            </a:fld>
            <a:endParaRPr lang="nl-NL" dirty="0"/>
          </a:p>
        </p:txBody>
      </p:sp>
      <p:cxnSp>
        <p:nvCxnSpPr>
          <p:cNvPr id="8" name="Straight Connector 11">
            <a:extLst>
              <a:ext uri="{FF2B5EF4-FFF2-40B4-BE49-F238E27FC236}">
                <a16:creationId xmlns="" xmlns:a16="http://schemas.microsoft.com/office/drawing/2014/main" id="{5F7E6FAB-B9DD-D1D9-573F-B1C7C5CBFD28}"/>
              </a:ext>
            </a:extLst>
          </p:cNvPr>
          <p:cNvCxnSpPr>
            <a:cxnSpLocks/>
          </p:cNvCxnSpPr>
          <p:nvPr userDrawn="1"/>
        </p:nvCxnSpPr>
        <p:spPr>
          <a:xfrm>
            <a:off x="12923112" y="3295650"/>
            <a:ext cx="10115308" cy="0"/>
          </a:xfrm>
          <a:prstGeom prst="line">
            <a:avLst/>
          </a:prstGeom>
          <a:ln w="38100">
            <a:solidFill>
              <a:srgbClr val="39870C"/>
            </a:solidFill>
          </a:ln>
        </p:spPr>
        <p:style>
          <a:lnRef idx="1">
            <a:schemeClr val="accent1"/>
          </a:lnRef>
          <a:fillRef idx="0">
            <a:schemeClr val="accent1"/>
          </a:fillRef>
          <a:effectRef idx="0">
            <a:schemeClr val="accent1"/>
          </a:effectRef>
          <a:fontRef idx="minor">
            <a:schemeClr val="tx1"/>
          </a:fontRef>
        </p:style>
      </p:cxnSp>
      <p:sp>
        <p:nvSpPr>
          <p:cNvPr id="9" name="Text Placeholder 13">
            <a:extLst>
              <a:ext uri="{FF2B5EF4-FFF2-40B4-BE49-F238E27FC236}">
                <a16:creationId xmlns="" xmlns:a16="http://schemas.microsoft.com/office/drawing/2014/main" id="{EBD886B1-97A1-BC26-CCEE-110EF0976B6E}"/>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0" name="Text Placeholder 15">
            <a:extLst>
              <a:ext uri="{FF2B5EF4-FFF2-40B4-BE49-F238E27FC236}">
                <a16:creationId xmlns="" xmlns:a16="http://schemas.microsoft.com/office/drawing/2014/main" id="{2CC081BA-E8E6-A38D-4759-882D32E1BE53}"/>
              </a:ext>
            </a:extLst>
          </p:cNvPr>
          <p:cNvSpPr>
            <a:spLocks noGrp="1"/>
          </p:cNvSpPr>
          <p:nvPr>
            <p:ph type="body" sz="quarter" idx="15"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3" name="Picture 2" descr="A black screen with white text&#10;&#10;Description automatically generated with low confidence">
            <a:extLst>
              <a:ext uri="{FF2B5EF4-FFF2-40B4-BE49-F238E27FC236}">
                <a16:creationId xmlns="" xmlns:a16="http://schemas.microsoft.com/office/drawing/2014/main" id="{6D0950A5-A2A6-831F-CBE2-43635C16D7C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078336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0 - Algemeen; dienstverlening Logiu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8769A9-79A0-9D4C-B941-33558DACCCC2}"/>
              </a:ext>
            </a:extLst>
          </p:cNvPr>
          <p:cNvSpPr>
            <a:spLocks noGrp="1"/>
          </p:cNvSpPr>
          <p:nvPr>
            <p:ph type="title" hasCustomPrompt="1"/>
          </p:nvPr>
        </p:nvSpPr>
        <p:spPr/>
        <p:txBody>
          <a:bodyPr/>
          <a:lstStyle/>
          <a:p>
            <a:pPr defTabSz="914217"/>
            <a:r>
              <a:rPr lang="nl-NL" sz="4800" dirty="0">
                <a:solidFill>
                  <a:srgbClr val="39870C"/>
                </a:solidFill>
                <a:latin typeface="+mj-lt"/>
              </a:rPr>
              <a:t>Dienstverlening Logius</a:t>
            </a:r>
          </a:p>
        </p:txBody>
      </p:sp>
      <p:sp>
        <p:nvSpPr>
          <p:cNvPr id="3" name="Date Placeholder 2">
            <a:extLst>
              <a:ext uri="{FF2B5EF4-FFF2-40B4-BE49-F238E27FC236}">
                <a16:creationId xmlns="" xmlns:a16="http://schemas.microsoft.com/office/drawing/2014/main" id="{408F1E9B-E546-2A45-949C-AEF405F6A07F}"/>
              </a:ext>
            </a:extLst>
          </p:cNvPr>
          <p:cNvSpPr>
            <a:spLocks noGrp="1"/>
          </p:cNvSpPr>
          <p:nvPr>
            <p:ph type="dt" sz="half" idx="10"/>
          </p:nvPr>
        </p:nvSpPr>
        <p:spPr/>
        <p:txBody>
          <a:bodyPr/>
          <a:lstStyle/>
          <a:p>
            <a:r>
              <a:rPr lang="nl-NL" dirty="0"/>
              <a:t>26 augustus 2021</a:t>
            </a:r>
          </a:p>
        </p:txBody>
      </p:sp>
      <p:sp>
        <p:nvSpPr>
          <p:cNvPr id="4" name="Slide Number Placeholder 3">
            <a:extLst>
              <a:ext uri="{FF2B5EF4-FFF2-40B4-BE49-F238E27FC236}">
                <a16:creationId xmlns="" xmlns:a16="http://schemas.microsoft.com/office/drawing/2014/main" id="{5E3B5A39-1C91-264F-9A4D-229FF28BF670}"/>
              </a:ext>
            </a:extLst>
          </p:cNvPr>
          <p:cNvSpPr>
            <a:spLocks noGrp="1"/>
          </p:cNvSpPr>
          <p:nvPr>
            <p:ph type="sldNum" sz="quarter" idx="11"/>
          </p:nvPr>
        </p:nvSpPr>
        <p:spPr/>
        <p:txBody>
          <a:bodyPr/>
          <a:lstStyle/>
          <a:p>
            <a:fld id="{58A012CB-14D3-4B29-B9BE-EBD198EAE235}" type="slidenum">
              <a:rPr lang="nl-NL" smtClean="0"/>
              <a:pPr/>
              <a:t>‹nr.›</a:t>
            </a:fld>
            <a:endParaRPr lang="nl-NL" dirty="0"/>
          </a:p>
        </p:txBody>
      </p:sp>
      <p:pic>
        <p:nvPicPr>
          <p:cNvPr id="5" name="Logo">
            <a:extLst>
              <a:ext uri="{FF2B5EF4-FFF2-40B4-BE49-F238E27FC236}">
                <a16:creationId xmlns="" xmlns:a16="http://schemas.microsoft.com/office/drawing/2014/main" id="{877A7C48-EF94-ED47-BF38-92D5503A177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cxnSp>
        <p:nvCxnSpPr>
          <p:cNvPr id="6" name="Straight Connector 5">
            <a:extLst>
              <a:ext uri="{FF2B5EF4-FFF2-40B4-BE49-F238E27FC236}">
                <a16:creationId xmlns="" xmlns:a16="http://schemas.microsoft.com/office/drawing/2014/main" id="{8F90A157-2562-804C-9EC5-996CD09399B5}"/>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 xmlns:a16="http://schemas.microsoft.com/office/drawing/2014/main" id="{47EBDE1F-B74B-B741-91FF-63150E78962D}"/>
              </a:ext>
            </a:extLst>
          </p:cNvPr>
          <p:cNvSpPr/>
          <p:nvPr userDrawn="1"/>
        </p:nvSpPr>
        <p:spPr>
          <a:xfrm>
            <a:off x="4692132" y="4338067"/>
            <a:ext cx="3180522" cy="7926820"/>
          </a:xfrm>
          <a:prstGeom prst="roundRect">
            <a:avLst/>
          </a:prstGeom>
          <a:solidFill>
            <a:srgbClr val="E17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2" name="Tekstvak 42">
            <a:extLst>
              <a:ext uri="{FF2B5EF4-FFF2-40B4-BE49-F238E27FC236}">
                <a16:creationId xmlns="" xmlns:a16="http://schemas.microsoft.com/office/drawing/2014/main" id="{0997CBD2-35B4-AA45-BB1F-F1D6A19EBDF1}"/>
              </a:ext>
            </a:extLst>
          </p:cNvPr>
          <p:cNvSpPr txBox="1"/>
          <p:nvPr userDrawn="1"/>
        </p:nvSpPr>
        <p:spPr>
          <a:xfrm>
            <a:off x="4319802" y="5112791"/>
            <a:ext cx="3939882" cy="872275"/>
          </a:xfrm>
          <a:prstGeom prst="rect">
            <a:avLst/>
          </a:prstGeom>
          <a:noFill/>
        </p:spPr>
        <p:txBody>
          <a:bodyPr wrap="square" rtlCol="0" anchor="ctr">
            <a:noAutofit/>
          </a:bodyPr>
          <a:lstStyle/>
          <a:p>
            <a:pPr algn="ctr"/>
            <a:r>
              <a:rPr lang="nl-NL" sz="2000" b="1" i="0" u="none" strike="noStrike" kern="1200" dirty="0">
                <a:solidFill>
                  <a:schemeClr val="tx1"/>
                </a:solidFill>
                <a:effectLst/>
                <a:latin typeface="+mn-lt"/>
                <a:ea typeface="+mn-ea"/>
                <a:cs typeface="+mn-cs"/>
              </a:rPr>
              <a:t>Toegang</a:t>
            </a:r>
            <a:endParaRPr lang="nl-NL" sz="2000" b="1" dirty="0">
              <a:solidFill>
                <a:schemeClr val="tx1"/>
              </a:solidFill>
            </a:endParaRPr>
          </a:p>
        </p:txBody>
      </p:sp>
      <p:sp>
        <p:nvSpPr>
          <p:cNvPr id="32" name="Rounded Rectangle 31">
            <a:extLst>
              <a:ext uri="{FF2B5EF4-FFF2-40B4-BE49-F238E27FC236}">
                <a16:creationId xmlns="" xmlns:a16="http://schemas.microsoft.com/office/drawing/2014/main" id="{CDD1CE02-39B1-5547-B177-3E4EC464373E}"/>
              </a:ext>
            </a:extLst>
          </p:cNvPr>
          <p:cNvSpPr/>
          <p:nvPr userDrawn="1"/>
        </p:nvSpPr>
        <p:spPr>
          <a:xfrm>
            <a:off x="8190706" y="4338067"/>
            <a:ext cx="3180522" cy="7926820"/>
          </a:xfrm>
          <a:prstGeom prst="roundRect">
            <a:avLst/>
          </a:prstGeom>
          <a:solidFill>
            <a:srgbClr val="8FCAE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3" name="Tekstvak 42">
            <a:extLst>
              <a:ext uri="{FF2B5EF4-FFF2-40B4-BE49-F238E27FC236}">
                <a16:creationId xmlns="" xmlns:a16="http://schemas.microsoft.com/office/drawing/2014/main" id="{E76D7B3E-2325-8C4D-BE37-9B811335BE87}"/>
              </a:ext>
            </a:extLst>
          </p:cNvPr>
          <p:cNvSpPr txBox="1"/>
          <p:nvPr userDrawn="1"/>
        </p:nvSpPr>
        <p:spPr>
          <a:xfrm>
            <a:off x="7699106" y="5112791"/>
            <a:ext cx="3939882" cy="872275"/>
          </a:xfrm>
          <a:prstGeom prst="rect">
            <a:avLst/>
          </a:prstGeom>
          <a:noFill/>
        </p:spPr>
        <p:txBody>
          <a:bodyPr wrap="square" rtlCol="0" anchor="ctr">
            <a:noAutofit/>
          </a:bodyPr>
          <a:lstStyle/>
          <a:p>
            <a:pPr algn="ctr"/>
            <a:r>
              <a:rPr lang="nl-NL" sz="2000" b="1" dirty="0">
                <a:solidFill>
                  <a:schemeClr val="tx1"/>
                </a:solidFill>
              </a:rPr>
              <a:t>Interactie</a:t>
            </a:r>
          </a:p>
        </p:txBody>
      </p:sp>
      <p:sp>
        <p:nvSpPr>
          <p:cNvPr id="33" name="Rounded Rectangle 32">
            <a:extLst>
              <a:ext uri="{FF2B5EF4-FFF2-40B4-BE49-F238E27FC236}">
                <a16:creationId xmlns="" xmlns:a16="http://schemas.microsoft.com/office/drawing/2014/main" id="{4F746EC9-3F0C-5541-B59C-E6F87F06C660}"/>
              </a:ext>
            </a:extLst>
          </p:cNvPr>
          <p:cNvSpPr/>
          <p:nvPr userDrawn="1"/>
        </p:nvSpPr>
        <p:spPr>
          <a:xfrm>
            <a:off x="11608904" y="4338067"/>
            <a:ext cx="3180522" cy="7926820"/>
          </a:xfrm>
          <a:prstGeom prst="roundRect">
            <a:avLst/>
          </a:prstGeom>
          <a:solidFill>
            <a:srgbClr val="FFB61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4" name="Tekstvak 42">
            <a:extLst>
              <a:ext uri="{FF2B5EF4-FFF2-40B4-BE49-F238E27FC236}">
                <a16:creationId xmlns="" xmlns:a16="http://schemas.microsoft.com/office/drawing/2014/main" id="{D89CAC9C-16E0-1C47-B092-5C4ED857D2D0}"/>
              </a:ext>
            </a:extLst>
          </p:cNvPr>
          <p:cNvSpPr txBox="1"/>
          <p:nvPr userDrawn="1"/>
        </p:nvSpPr>
        <p:spPr>
          <a:xfrm>
            <a:off x="11177802" y="5112791"/>
            <a:ext cx="3840490" cy="872275"/>
          </a:xfrm>
          <a:prstGeom prst="rect">
            <a:avLst/>
          </a:prstGeom>
          <a:noFill/>
        </p:spPr>
        <p:txBody>
          <a:bodyPr wrap="square" rtlCol="0" anchor="ctr">
            <a:noAutofit/>
          </a:bodyPr>
          <a:lstStyle/>
          <a:p>
            <a:pPr algn="ctr"/>
            <a:r>
              <a:rPr lang="nl-NL" sz="2000" b="1" dirty="0">
                <a:solidFill>
                  <a:schemeClr val="tx1"/>
                </a:solidFill>
              </a:rPr>
              <a:t>Gegevens-</a:t>
            </a:r>
          </a:p>
          <a:p>
            <a:pPr algn="ctr"/>
            <a:r>
              <a:rPr lang="nl-NL" sz="2000" b="1" dirty="0">
                <a:solidFill>
                  <a:schemeClr val="tx1"/>
                </a:solidFill>
              </a:rPr>
              <a:t>uitwisseling</a:t>
            </a:r>
          </a:p>
        </p:txBody>
      </p:sp>
      <p:sp>
        <p:nvSpPr>
          <p:cNvPr id="34" name="Rounded Rectangle 33">
            <a:extLst>
              <a:ext uri="{FF2B5EF4-FFF2-40B4-BE49-F238E27FC236}">
                <a16:creationId xmlns="" xmlns:a16="http://schemas.microsoft.com/office/drawing/2014/main" id="{71696038-7102-5A44-9D9D-E49B0B400457}"/>
              </a:ext>
            </a:extLst>
          </p:cNvPr>
          <p:cNvSpPr/>
          <p:nvPr userDrawn="1"/>
        </p:nvSpPr>
        <p:spPr>
          <a:xfrm>
            <a:off x="15043007" y="4338067"/>
            <a:ext cx="3180522" cy="7926820"/>
          </a:xfrm>
          <a:prstGeom prst="roundRect">
            <a:avLst/>
          </a:prstGeom>
          <a:solidFill>
            <a:srgbClr val="76D2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5" name="Tekstvak 42">
            <a:extLst>
              <a:ext uri="{FF2B5EF4-FFF2-40B4-BE49-F238E27FC236}">
                <a16:creationId xmlns="" xmlns:a16="http://schemas.microsoft.com/office/drawing/2014/main" id="{64CF29EA-4F73-6B47-B969-6A3B90EDC490}"/>
              </a:ext>
            </a:extLst>
          </p:cNvPr>
          <p:cNvSpPr txBox="1"/>
          <p:nvPr userDrawn="1"/>
        </p:nvSpPr>
        <p:spPr>
          <a:xfrm>
            <a:off x="14636620" y="5112791"/>
            <a:ext cx="3840490" cy="872275"/>
          </a:xfrm>
          <a:prstGeom prst="rect">
            <a:avLst/>
          </a:prstGeom>
          <a:noFill/>
        </p:spPr>
        <p:txBody>
          <a:bodyPr wrap="square" rtlCol="0" anchor="ctr">
            <a:noAutofit/>
          </a:bodyPr>
          <a:lstStyle/>
          <a:p>
            <a:pPr algn="ctr"/>
            <a:r>
              <a:rPr lang="nl-NL" sz="2000" b="1" dirty="0">
                <a:solidFill>
                  <a:schemeClr val="tx1"/>
                </a:solidFill>
              </a:rPr>
              <a:t>Infrastructuur</a:t>
            </a:r>
          </a:p>
        </p:txBody>
      </p:sp>
      <p:sp>
        <p:nvSpPr>
          <p:cNvPr id="27" name="TextBox 26">
            <a:extLst>
              <a:ext uri="{FF2B5EF4-FFF2-40B4-BE49-F238E27FC236}">
                <a16:creationId xmlns="" xmlns:a16="http://schemas.microsoft.com/office/drawing/2014/main" id="{EFEBA388-35E6-3C4A-9105-50727D424FBF}"/>
              </a:ext>
            </a:extLst>
          </p:cNvPr>
          <p:cNvSpPr txBox="1"/>
          <p:nvPr userDrawn="1"/>
        </p:nvSpPr>
        <p:spPr>
          <a:xfrm>
            <a:off x="2085491" y="6440557"/>
            <a:ext cx="2606641" cy="5486400"/>
          </a:xfrm>
          <a:prstGeom prst="rect">
            <a:avLst/>
          </a:prstGeom>
          <a:noFill/>
        </p:spPr>
        <p:txBody>
          <a:bodyPr wrap="square" rtlCol="0">
            <a:noAutofit/>
          </a:bodyPr>
          <a:lstStyle/>
          <a:p>
            <a:pPr algn="l"/>
            <a:r>
              <a:rPr lang="nl-NL" sz="1600" b="1" i="0" u="none" strike="noStrike" kern="1200" dirty="0">
                <a:solidFill>
                  <a:schemeClr val="tx1"/>
                </a:solidFill>
                <a:effectLst/>
                <a:latin typeface="+mn-lt"/>
                <a:ea typeface="+mn-ea"/>
                <a:cs typeface="+mn-cs"/>
              </a:rPr>
              <a:t>Stelsels</a:t>
            </a: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r>
              <a:rPr lang="nl-NL" sz="1600" b="1" i="0" u="none" strike="noStrike" kern="1200" dirty="0">
                <a:solidFill>
                  <a:schemeClr val="tx1"/>
                </a:solidFill>
                <a:effectLst/>
                <a:latin typeface="+mn-lt"/>
                <a:ea typeface="+mn-ea"/>
                <a:cs typeface="+mn-cs"/>
              </a:rPr>
              <a:t>Standaarden</a:t>
            </a: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r>
              <a:rPr lang="nl-NL" sz="1600" b="1" i="0" u="none" strike="noStrike" kern="1200" dirty="0">
                <a:solidFill>
                  <a:schemeClr val="tx1"/>
                </a:solidFill>
                <a:effectLst/>
                <a:latin typeface="+mn-lt"/>
                <a:ea typeface="+mn-ea"/>
                <a:cs typeface="+mn-cs"/>
              </a:rPr>
              <a:t>Voorzieningen</a:t>
            </a: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r>
              <a:rPr lang="nl-NL" sz="1600" b="1" i="0" u="none" strike="noStrike" kern="1200" dirty="0">
                <a:solidFill>
                  <a:schemeClr val="tx1"/>
                </a:solidFill>
                <a:effectLst/>
                <a:latin typeface="+mn-lt"/>
                <a:ea typeface="+mn-ea"/>
                <a:cs typeface="+mn-cs"/>
              </a:rPr>
              <a:t>Dienstverlening</a:t>
            </a:r>
            <a:endParaRPr lang="nl-NL" sz="1600" b="1" dirty="0">
              <a:solidFill>
                <a:schemeClr val="tx1"/>
              </a:solidFill>
            </a:endParaRPr>
          </a:p>
          <a:p>
            <a:pPr algn="l"/>
            <a:endParaRPr lang="aa-ET" sz="1600" b="1" dirty="0" err="1"/>
          </a:p>
        </p:txBody>
      </p:sp>
      <p:sp>
        <p:nvSpPr>
          <p:cNvPr id="28" name="Tekstvak 42">
            <a:extLst>
              <a:ext uri="{FF2B5EF4-FFF2-40B4-BE49-F238E27FC236}">
                <a16:creationId xmlns="" xmlns:a16="http://schemas.microsoft.com/office/drawing/2014/main" id="{C53782CF-353A-B44E-ABE3-DDADD89D0993}"/>
              </a:ext>
            </a:extLst>
          </p:cNvPr>
          <p:cNvSpPr txBox="1"/>
          <p:nvPr userDrawn="1"/>
        </p:nvSpPr>
        <p:spPr>
          <a:xfrm>
            <a:off x="18477110" y="5000204"/>
            <a:ext cx="3840490" cy="1271915"/>
          </a:xfrm>
          <a:prstGeom prst="rect">
            <a:avLst/>
          </a:prstGeom>
          <a:noFill/>
        </p:spPr>
        <p:txBody>
          <a:bodyPr wrap="square" rtlCol="0" anchor="ctr">
            <a:noAutofit/>
          </a:bodyPr>
          <a:lstStyle/>
          <a:p>
            <a:pPr algn="ctr"/>
            <a:r>
              <a:rPr lang="nl-NL" sz="2000" b="1" dirty="0">
                <a:solidFill>
                  <a:schemeClr val="tx1"/>
                </a:solidFill>
              </a:rPr>
              <a:t>Regie op stelsels</a:t>
            </a:r>
          </a:p>
          <a:p>
            <a:pPr algn="ctr"/>
            <a:r>
              <a:rPr lang="nl-NL" sz="2000" b="1" dirty="0">
                <a:solidFill>
                  <a:schemeClr val="tx1"/>
                </a:solidFill>
              </a:rPr>
              <a:t>En standaarden</a:t>
            </a:r>
          </a:p>
        </p:txBody>
      </p:sp>
      <p:cxnSp>
        <p:nvCxnSpPr>
          <p:cNvPr id="36" name="Straight Connector 35">
            <a:extLst>
              <a:ext uri="{FF2B5EF4-FFF2-40B4-BE49-F238E27FC236}">
                <a16:creationId xmlns="" xmlns:a16="http://schemas.microsoft.com/office/drawing/2014/main" id="{0B96E7A2-3DE5-D746-A3E7-5D5B9CE54D43}"/>
              </a:ext>
            </a:extLst>
          </p:cNvPr>
          <p:cNvCxnSpPr/>
          <p:nvPr userDrawn="1"/>
        </p:nvCxnSpPr>
        <p:spPr>
          <a:xfrm>
            <a:off x="5128591" y="6172729"/>
            <a:ext cx="2365513" cy="0"/>
          </a:xfrm>
          <a:prstGeom prst="line">
            <a:avLst/>
          </a:prstGeom>
          <a:ln w="22225"/>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 xmlns:a16="http://schemas.microsoft.com/office/drawing/2014/main" id="{69CED6AB-CA72-E94A-9038-1FDA5A2C2C80}"/>
              </a:ext>
            </a:extLst>
          </p:cNvPr>
          <p:cNvCxnSpPr/>
          <p:nvPr userDrawn="1"/>
        </p:nvCxnSpPr>
        <p:spPr>
          <a:xfrm>
            <a:off x="8567529" y="6172729"/>
            <a:ext cx="2365513" cy="0"/>
          </a:xfrm>
          <a:prstGeom prst="line">
            <a:avLst/>
          </a:prstGeom>
          <a:ln w="22225">
            <a:solidFill>
              <a:srgbClr val="8FCAE7"/>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 xmlns:a16="http://schemas.microsoft.com/office/drawing/2014/main" id="{4F407C73-60EA-D54F-A2C5-C7594DC8DC1D}"/>
              </a:ext>
            </a:extLst>
          </p:cNvPr>
          <p:cNvCxnSpPr/>
          <p:nvPr userDrawn="1"/>
        </p:nvCxnSpPr>
        <p:spPr>
          <a:xfrm>
            <a:off x="12006469" y="6172729"/>
            <a:ext cx="2365513" cy="0"/>
          </a:xfrm>
          <a:prstGeom prst="line">
            <a:avLst/>
          </a:prstGeom>
          <a:ln w="22225">
            <a:solidFill>
              <a:srgbClr val="FFB612"/>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 xmlns:a16="http://schemas.microsoft.com/office/drawing/2014/main" id="{0CADB902-23BA-1B4A-9FA9-F2A24AC15558}"/>
              </a:ext>
            </a:extLst>
          </p:cNvPr>
          <p:cNvCxnSpPr/>
          <p:nvPr userDrawn="1"/>
        </p:nvCxnSpPr>
        <p:spPr>
          <a:xfrm>
            <a:off x="15385773" y="6172729"/>
            <a:ext cx="2365513" cy="0"/>
          </a:xfrm>
          <a:prstGeom prst="line">
            <a:avLst/>
          </a:prstGeom>
          <a:ln w="22225">
            <a:solidFill>
              <a:srgbClr val="76D2B6"/>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 xmlns:a16="http://schemas.microsoft.com/office/drawing/2014/main" id="{B739336C-A91C-A44E-947D-69603D843ED5}"/>
              </a:ext>
            </a:extLst>
          </p:cNvPr>
          <p:cNvCxnSpPr>
            <a:cxnSpLocks/>
          </p:cNvCxnSpPr>
          <p:nvPr userDrawn="1"/>
        </p:nvCxnSpPr>
        <p:spPr>
          <a:xfrm>
            <a:off x="2160001" y="7405178"/>
            <a:ext cx="16317109" cy="0"/>
          </a:xfrm>
          <a:prstGeom prst="line">
            <a:avLst/>
          </a:prstGeom>
          <a:ln w="222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 xmlns:a16="http://schemas.microsoft.com/office/drawing/2014/main" id="{150D0263-6B18-0444-8985-0DED86009760}"/>
              </a:ext>
            </a:extLst>
          </p:cNvPr>
          <p:cNvCxnSpPr>
            <a:cxnSpLocks/>
          </p:cNvCxnSpPr>
          <p:nvPr userDrawn="1"/>
        </p:nvCxnSpPr>
        <p:spPr>
          <a:xfrm>
            <a:off x="2160001" y="8935803"/>
            <a:ext cx="16317109" cy="0"/>
          </a:xfrm>
          <a:prstGeom prst="line">
            <a:avLst/>
          </a:prstGeom>
          <a:ln w="222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 xmlns:a16="http://schemas.microsoft.com/office/drawing/2014/main" id="{A27678EC-86B9-0149-A7A6-CADA8470608D}"/>
              </a:ext>
            </a:extLst>
          </p:cNvPr>
          <p:cNvCxnSpPr>
            <a:cxnSpLocks/>
          </p:cNvCxnSpPr>
          <p:nvPr userDrawn="1"/>
        </p:nvCxnSpPr>
        <p:spPr>
          <a:xfrm>
            <a:off x="2160001" y="11400710"/>
            <a:ext cx="16317109" cy="0"/>
          </a:xfrm>
          <a:prstGeom prst="line">
            <a:avLst/>
          </a:prstGeom>
          <a:ln w="22225">
            <a:solidFill>
              <a:schemeClr val="tx1"/>
            </a:solidFill>
          </a:ln>
        </p:spPr>
        <p:style>
          <a:lnRef idx="1">
            <a:schemeClr val="accent2"/>
          </a:lnRef>
          <a:fillRef idx="0">
            <a:schemeClr val="accent2"/>
          </a:fillRef>
          <a:effectRef idx="0">
            <a:schemeClr val="accent2"/>
          </a:effectRef>
          <a:fontRef idx="minor">
            <a:schemeClr val="tx1"/>
          </a:fontRef>
        </p:style>
      </p:cxnSp>
      <p:sp>
        <p:nvSpPr>
          <p:cNvPr id="62" name="TextBox 61">
            <a:extLst>
              <a:ext uri="{FF2B5EF4-FFF2-40B4-BE49-F238E27FC236}">
                <a16:creationId xmlns="" xmlns:a16="http://schemas.microsoft.com/office/drawing/2014/main" id="{47BD880A-C6F9-274C-BD3B-C7D74021C993}"/>
              </a:ext>
            </a:extLst>
          </p:cNvPr>
          <p:cNvSpPr txBox="1"/>
          <p:nvPr userDrawn="1"/>
        </p:nvSpPr>
        <p:spPr>
          <a:xfrm>
            <a:off x="5047352" y="6440557"/>
            <a:ext cx="3062978" cy="5550166"/>
          </a:xfrm>
          <a:prstGeom prst="rect">
            <a:avLst/>
          </a:prstGeom>
          <a:noFill/>
        </p:spPr>
        <p:txBody>
          <a:bodyPr wrap="square" rtlCol="0">
            <a:noAutofit/>
          </a:bodyPr>
          <a:lstStyle/>
          <a:p>
            <a:pPr defTabSz="228554"/>
            <a:r>
              <a:rPr lang="nl-NL" sz="1600" dirty="0" err="1">
                <a:solidFill>
                  <a:prstClr val="black"/>
                </a:solidFill>
                <a:latin typeface="+mn-lt"/>
              </a:rPr>
              <a:t>PKIoverheid</a:t>
            </a:r>
            <a:endParaRPr lang="nl-NL" sz="1600" dirty="0">
              <a:solidFill>
                <a:prstClr val="black"/>
              </a:solidFill>
              <a:latin typeface="+mn-lt"/>
            </a:endParaRPr>
          </a:p>
          <a:p>
            <a:pPr defTabSz="228554"/>
            <a:r>
              <a:rPr lang="nl-NL" sz="1600" dirty="0" err="1">
                <a:solidFill>
                  <a:prstClr val="black"/>
                </a:solidFill>
                <a:latin typeface="+mn-lt"/>
              </a:rPr>
              <a:t>eHerkenning</a:t>
            </a:r>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r>
              <a:rPr lang="nl-NL" sz="1600" dirty="0" err="1">
                <a:solidFill>
                  <a:prstClr val="black"/>
                </a:solidFill>
                <a:latin typeface="+mn-lt"/>
              </a:rPr>
              <a:t>PKIoverheid</a:t>
            </a:r>
            <a:endParaRPr lang="nl-NL" sz="1600" dirty="0">
              <a:solidFill>
                <a:prstClr val="black"/>
              </a:solidFill>
              <a:latin typeface="+mn-lt"/>
            </a:endParaRPr>
          </a:p>
          <a:p>
            <a:pPr defTabSz="228554"/>
            <a:r>
              <a:rPr lang="nl-NL" sz="1600" dirty="0">
                <a:solidFill>
                  <a:prstClr val="black"/>
                </a:solidFill>
                <a:latin typeface="+mn-lt"/>
              </a:rPr>
              <a:t>Organisatie-</a:t>
            </a:r>
          </a:p>
          <a:p>
            <a:pPr defTabSz="228554"/>
            <a:r>
              <a:rPr lang="nl-NL" sz="1600" dirty="0">
                <a:solidFill>
                  <a:prstClr val="black"/>
                </a:solidFill>
                <a:latin typeface="+mn-lt"/>
              </a:rPr>
              <a:t>identificatienummer</a:t>
            </a:r>
          </a:p>
          <a:p>
            <a:pPr defTabSz="228554"/>
            <a:r>
              <a:rPr lang="nl-NL" sz="1600" dirty="0">
                <a:solidFill>
                  <a:prstClr val="black"/>
                </a:solidFill>
                <a:latin typeface="+mn-lt"/>
              </a:rPr>
              <a:t>(OIN)</a:t>
            </a: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r>
              <a:rPr lang="nl-NL" sz="1600" dirty="0" err="1">
                <a:solidFill>
                  <a:prstClr val="black"/>
                </a:solidFill>
                <a:latin typeface="+mn-lt"/>
              </a:rPr>
              <a:t>DigiD</a:t>
            </a:r>
            <a:endParaRPr lang="nl-NL" sz="1600" dirty="0">
              <a:solidFill>
                <a:prstClr val="black"/>
              </a:solidFill>
              <a:latin typeface="+mn-lt"/>
            </a:endParaRPr>
          </a:p>
          <a:p>
            <a:pPr defTabSz="228554"/>
            <a:r>
              <a:rPr lang="nl-NL" sz="1600" dirty="0" err="1">
                <a:solidFill>
                  <a:prstClr val="black"/>
                </a:solidFill>
                <a:latin typeface="+mn-lt"/>
              </a:rPr>
              <a:t>DigiD</a:t>
            </a:r>
            <a:r>
              <a:rPr lang="nl-NL" sz="1600" dirty="0">
                <a:solidFill>
                  <a:prstClr val="black"/>
                </a:solidFill>
                <a:latin typeface="+mn-lt"/>
              </a:rPr>
              <a:t> Machtigen</a:t>
            </a:r>
          </a:p>
          <a:p>
            <a:pPr defTabSz="228554"/>
            <a:r>
              <a:rPr lang="nl-NL" sz="1600" dirty="0">
                <a:solidFill>
                  <a:prstClr val="black"/>
                </a:solidFill>
                <a:latin typeface="+mn-lt"/>
              </a:rPr>
              <a:t>Routeringsvoorziening</a:t>
            </a:r>
          </a:p>
          <a:p>
            <a:pPr defTabSz="228554"/>
            <a:r>
              <a:rPr lang="nl-NL" sz="1600" dirty="0" err="1">
                <a:solidFill>
                  <a:prstClr val="black"/>
                </a:solidFill>
                <a:latin typeface="+mn-lt"/>
              </a:rPr>
              <a:t>BSNk</a:t>
            </a:r>
            <a:r>
              <a:rPr lang="nl-NL" sz="1600" dirty="0">
                <a:solidFill>
                  <a:prstClr val="black"/>
                </a:solidFill>
                <a:latin typeface="+mn-lt"/>
              </a:rPr>
              <a:t> PP</a:t>
            </a:r>
          </a:p>
          <a:p>
            <a:pPr defTabSz="228554"/>
            <a:r>
              <a:rPr lang="nl-NL" sz="1600" dirty="0">
                <a:solidFill>
                  <a:prstClr val="black"/>
                </a:solidFill>
                <a:latin typeface="+mn-lt"/>
              </a:rPr>
              <a:t>Machtigingenregister</a:t>
            </a:r>
          </a:p>
          <a:p>
            <a:pPr defTabSz="228554"/>
            <a:endParaRPr lang="nl-NL" sz="1600" dirty="0">
              <a:solidFill>
                <a:prstClr val="black"/>
              </a:solidFill>
              <a:latin typeface="+mn-lt"/>
            </a:endParaRPr>
          </a:p>
          <a:p>
            <a:pPr defTabSz="228554"/>
            <a:endParaRPr lang="nl-NL" sz="1600" dirty="0">
              <a:solidFill>
                <a:prstClr val="black"/>
              </a:solidFill>
              <a:latin typeface="+mn-lt"/>
            </a:endParaRPr>
          </a:p>
          <a:p>
            <a:pPr marL="0" marR="0" lvl="0" indent="0" algn="l" defTabSz="228554" rtl="0" eaLnBrk="1" fontAlgn="auto" latinLnBrk="0" hangingPunct="1">
              <a:lnSpc>
                <a:spcPct val="100000"/>
              </a:lnSpc>
              <a:spcBef>
                <a:spcPts val="0"/>
              </a:spcBef>
              <a:spcAft>
                <a:spcPts val="0"/>
              </a:spcAft>
              <a:buClrTx/>
              <a:buSzTx/>
              <a:buFontTx/>
              <a:buNone/>
              <a:tabLst/>
              <a:defRPr/>
            </a:pPr>
            <a:endParaRPr lang="nl-NL" sz="1600" dirty="0">
              <a:solidFill>
                <a:prstClr val="black"/>
              </a:solidFill>
              <a:latin typeface="+mn-lt"/>
            </a:endParaRPr>
          </a:p>
          <a:p>
            <a:pPr marL="0" marR="0" lvl="0" indent="0" algn="l" defTabSz="228554" rtl="0" eaLnBrk="1" fontAlgn="auto" latinLnBrk="0" hangingPunct="1">
              <a:lnSpc>
                <a:spcPct val="100000"/>
              </a:lnSpc>
              <a:spcBef>
                <a:spcPts val="0"/>
              </a:spcBef>
              <a:spcAft>
                <a:spcPts val="0"/>
              </a:spcAft>
              <a:buClrTx/>
              <a:buSzTx/>
              <a:buFontTx/>
              <a:buNone/>
              <a:tabLst/>
              <a:defRPr/>
            </a:pPr>
            <a:endParaRPr lang="nl-NL" sz="1600" dirty="0">
              <a:solidFill>
                <a:prstClr val="black"/>
              </a:solidFill>
              <a:latin typeface="+mn-lt"/>
            </a:endParaRPr>
          </a:p>
          <a:p>
            <a:pPr marL="0" marR="0" lvl="0" indent="0" algn="l" defTabSz="228554" rtl="0" eaLnBrk="1" fontAlgn="auto" latinLnBrk="0" hangingPunct="1">
              <a:lnSpc>
                <a:spcPct val="100000"/>
              </a:lnSpc>
              <a:spcBef>
                <a:spcPts val="0"/>
              </a:spcBef>
              <a:spcAft>
                <a:spcPts val="0"/>
              </a:spcAft>
              <a:buClrTx/>
              <a:buSzTx/>
              <a:buFontTx/>
              <a:buNone/>
              <a:tabLst/>
              <a:defRPr/>
            </a:pPr>
            <a:endParaRPr lang="nl-NL" sz="1600" dirty="0">
              <a:solidFill>
                <a:prstClr val="black"/>
              </a:solidFill>
              <a:latin typeface="+mn-lt"/>
            </a:endParaRPr>
          </a:p>
          <a:p>
            <a:pPr marL="0" marR="0" lvl="0" indent="0" algn="l" defTabSz="228554" rtl="0" eaLnBrk="1" fontAlgn="auto" latinLnBrk="0" hangingPunct="1">
              <a:lnSpc>
                <a:spcPct val="100000"/>
              </a:lnSpc>
              <a:spcBef>
                <a:spcPts val="0"/>
              </a:spcBef>
              <a:spcAft>
                <a:spcPts val="0"/>
              </a:spcAft>
              <a:buClrTx/>
              <a:buSzTx/>
              <a:buFontTx/>
              <a:buNone/>
              <a:tabLst/>
              <a:defRPr/>
            </a:pPr>
            <a:r>
              <a:rPr lang="nl-NL" sz="1600" dirty="0" err="1">
                <a:solidFill>
                  <a:prstClr val="black"/>
                </a:solidFill>
                <a:latin typeface="+mn-lt"/>
              </a:rPr>
              <a:t>eIDAS</a:t>
            </a:r>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p:txBody>
      </p:sp>
      <p:sp>
        <p:nvSpPr>
          <p:cNvPr id="66" name="TextBox 65">
            <a:extLst>
              <a:ext uri="{FF2B5EF4-FFF2-40B4-BE49-F238E27FC236}">
                <a16:creationId xmlns="" xmlns:a16="http://schemas.microsoft.com/office/drawing/2014/main" id="{B410103E-752E-D74F-977D-93E487F4FD3F}"/>
              </a:ext>
            </a:extLst>
          </p:cNvPr>
          <p:cNvSpPr txBox="1"/>
          <p:nvPr userDrawn="1"/>
        </p:nvSpPr>
        <p:spPr>
          <a:xfrm>
            <a:off x="8486291" y="6440556"/>
            <a:ext cx="3062978" cy="5486401"/>
          </a:xfrm>
          <a:prstGeom prst="rect">
            <a:avLst/>
          </a:prstGeom>
          <a:noFill/>
        </p:spPr>
        <p:txBody>
          <a:bodyPr wrap="square" rtlCol="0">
            <a:noAutofit/>
          </a:bodyPr>
          <a:lstStyle/>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r>
              <a:rPr lang="nl-NL" sz="1600" dirty="0" err="1">
                <a:solidFill>
                  <a:prstClr val="black"/>
                </a:solidFill>
                <a:latin typeface="+mn-lt"/>
              </a:rPr>
              <a:t>DigiToegankelijk</a:t>
            </a:r>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r>
              <a:rPr lang="nl-NL" sz="1600" dirty="0" err="1">
                <a:solidFill>
                  <a:prstClr val="black"/>
                </a:solidFill>
                <a:latin typeface="+mn-lt"/>
              </a:rPr>
              <a:t>MijnOverheid</a:t>
            </a:r>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p:txBody>
      </p:sp>
      <p:sp>
        <p:nvSpPr>
          <p:cNvPr id="67" name="TextBox 66">
            <a:extLst>
              <a:ext uri="{FF2B5EF4-FFF2-40B4-BE49-F238E27FC236}">
                <a16:creationId xmlns="" xmlns:a16="http://schemas.microsoft.com/office/drawing/2014/main" id="{C506300C-D868-5142-AA48-40EBF6417D26}"/>
              </a:ext>
            </a:extLst>
          </p:cNvPr>
          <p:cNvSpPr txBox="1"/>
          <p:nvPr userDrawn="1"/>
        </p:nvSpPr>
        <p:spPr>
          <a:xfrm>
            <a:off x="11885474" y="6440556"/>
            <a:ext cx="3062978" cy="5486401"/>
          </a:xfrm>
          <a:prstGeom prst="rect">
            <a:avLst/>
          </a:prstGeom>
          <a:noFill/>
        </p:spPr>
        <p:txBody>
          <a:bodyPr wrap="square" rtlCol="0">
            <a:noAutofit/>
          </a:bodyPr>
          <a:lstStyle/>
          <a:p>
            <a:pPr defTabSz="228554"/>
            <a:r>
              <a:rPr lang="nl-NL" sz="1600" dirty="0">
                <a:solidFill>
                  <a:prstClr val="black"/>
                </a:solidFill>
                <a:latin typeface="+mn-lt"/>
              </a:rPr>
              <a:t>Standard Business</a:t>
            </a:r>
          </a:p>
          <a:p>
            <a:pPr defTabSz="228554"/>
            <a:r>
              <a:rPr lang="nl-NL" sz="1600" dirty="0">
                <a:solidFill>
                  <a:prstClr val="black"/>
                </a:solidFill>
                <a:latin typeface="+mn-lt"/>
              </a:rPr>
              <a:t>Reporting (SBR)</a:t>
            </a:r>
          </a:p>
          <a:p>
            <a:pPr defTabSz="228554"/>
            <a:r>
              <a:rPr lang="nl-NL" sz="1600" dirty="0" err="1">
                <a:solidFill>
                  <a:prstClr val="black"/>
                </a:solidFill>
                <a:latin typeface="+mn-lt"/>
              </a:rPr>
              <a:t>Peppol</a:t>
            </a:r>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r>
              <a:rPr lang="nl-NL" sz="1600" dirty="0" err="1">
                <a:solidFill>
                  <a:prstClr val="black"/>
                </a:solidFill>
                <a:latin typeface="+mn-lt"/>
              </a:rPr>
              <a:t>Digikoppeling</a:t>
            </a:r>
            <a:endParaRPr lang="nl-NL" sz="1600" dirty="0">
              <a:solidFill>
                <a:prstClr val="black"/>
              </a:solidFill>
              <a:latin typeface="+mn-lt"/>
            </a:endParaRPr>
          </a:p>
          <a:p>
            <a:pPr defTabSz="228554"/>
            <a:r>
              <a:rPr lang="nl-NL" sz="1600" dirty="0">
                <a:solidFill>
                  <a:prstClr val="black"/>
                </a:solidFill>
                <a:latin typeface="+mn-lt"/>
              </a:rPr>
              <a:t>XBRL</a:t>
            </a:r>
          </a:p>
          <a:p>
            <a:pPr defTabSz="228554"/>
            <a:r>
              <a:rPr lang="nl-NL" sz="1600" dirty="0">
                <a:solidFill>
                  <a:prstClr val="black"/>
                </a:solidFill>
                <a:latin typeface="+mn-lt"/>
              </a:rPr>
              <a:t>API-standaarden</a:t>
            </a:r>
          </a:p>
          <a:p>
            <a:pPr defTabSz="228554"/>
            <a:r>
              <a:rPr lang="nl-NL" sz="1600" dirty="0">
                <a:solidFill>
                  <a:prstClr val="black"/>
                </a:solidFill>
                <a:latin typeface="+mn-lt"/>
              </a:rPr>
              <a:t>E-</a:t>
            </a:r>
            <a:r>
              <a:rPr lang="nl-NL" sz="1600" dirty="0" err="1">
                <a:solidFill>
                  <a:prstClr val="black"/>
                </a:solidFill>
                <a:latin typeface="+mn-lt"/>
              </a:rPr>
              <a:t>procurement</a:t>
            </a:r>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r>
              <a:rPr lang="nl-NL" sz="1600" dirty="0" err="1">
                <a:solidFill>
                  <a:prstClr val="black"/>
                </a:solidFill>
                <a:latin typeface="+mn-lt"/>
              </a:rPr>
              <a:t>Digipoort</a:t>
            </a:r>
            <a:endParaRPr lang="nl-NL" sz="1600" dirty="0">
              <a:solidFill>
                <a:prstClr val="black"/>
              </a:solidFill>
              <a:latin typeface="+mn-lt"/>
            </a:endParaRPr>
          </a:p>
          <a:p>
            <a:pPr defTabSz="228554"/>
            <a:r>
              <a:rPr lang="nl-NL" sz="1600" dirty="0">
                <a:solidFill>
                  <a:prstClr val="black"/>
                </a:solidFill>
                <a:latin typeface="+mn-lt"/>
              </a:rPr>
              <a:t>Stelselvoorzieningen</a:t>
            </a:r>
          </a:p>
          <a:p>
            <a:pPr defTabSz="228554"/>
            <a:r>
              <a:rPr lang="nl-NL" sz="1600" dirty="0" err="1">
                <a:solidFill>
                  <a:prstClr val="black"/>
                </a:solidFill>
                <a:latin typeface="+mn-lt"/>
              </a:rPr>
              <a:t>Digilevering</a:t>
            </a:r>
            <a:endParaRPr lang="nl-NL" sz="1600" dirty="0">
              <a:solidFill>
                <a:prstClr val="black"/>
              </a:solidFill>
              <a:latin typeface="+mn-lt"/>
            </a:endParaRPr>
          </a:p>
          <a:p>
            <a:pPr defTabSz="228554"/>
            <a:r>
              <a:rPr lang="nl-NL" sz="1600" dirty="0" err="1">
                <a:solidFill>
                  <a:prstClr val="black"/>
                </a:solidFill>
                <a:latin typeface="+mn-lt"/>
              </a:rPr>
              <a:t>Digimelding</a:t>
            </a:r>
            <a:endParaRPr lang="nl-NL" sz="1600" dirty="0">
              <a:solidFill>
                <a:prstClr val="black"/>
              </a:solidFill>
              <a:latin typeface="+mn-lt"/>
            </a:endParaRPr>
          </a:p>
          <a:p>
            <a:pPr defTabSz="228554"/>
            <a:r>
              <a:rPr lang="nl-NL" sz="1600" dirty="0">
                <a:solidFill>
                  <a:prstClr val="black"/>
                </a:solidFill>
                <a:latin typeface="+mn-lt"/>
              </a:rPr>
              <a:t>Stelselcatalogus</a:t>
            </a:r>
          </a:p>
          <a:p>
            <a:pPr defTabSz="228554"/>
            <a:r>
              <a:rPr lang="nl-NL" sz="1600" dirty="0" err="1">
                <a:solidFill>
                  <a:prstClr val="black"/>
                </a:solidFill>
                <a:latin typeface="+mn-lt"/>
              </a:rPr>
              <a:t>Digikoppeling</a:t>
            </a:r>
            <a:endParaRPr lang="nl-NL" sz="1600" dirty="0">
              <a:solidFill>
                <a:prstClr val="black"/>
              </a:solidFill>
              <a:latin typeface="+mn-lt"/>
            </a:endParaRPr>
          </a:p>
          <a:p>
            <a:pPr defTabSz="228554"/>
            <a:r>
              <a:rPr lang="nl-NL" sz="1600" dirty="0" err="1">
                <a:solidFill>
                  <a:prstClr val="black"/>
                </a:solidFill>
                <a:latin typeface="+mn-lt"/>
              </a:rPr>
              <a:t>DigiInkoop</a:t>
            </a:r>
            <a:endParaRPr lang="nl-NL" sz="1600" dirty="0">
              <a:solidFill>
                <a:prstClr val="black"/>
              </a:solidFill>
              <a:latin typeface="+mn-lt"/>
            </a:endParaRPr>
          </a:p>
          <a:p>
            <a:pPr defTabSz="228554"/>
            <a:r>
              <a:rPr lang="nl-NL" sz="1600" dirty="0">
                <a:solidFill>
                  <a:prstClr val="black"/>
                </a:solidFill>
                <a:latin typeface="+mn-lt"/>
              </a:rPr>
              <a:t>E-factureren</a:t>
            </a:r>
          </a:p>
          <a:p>
            <a:pPr defTabSz="228554"/>
            <a:endParaRPr lang="nl-NL" sz="1600" dirty="0">
              <a:solidFill>
                <a:prstClr val="black"/>
              </a:solidFill>
              <a:latin typeface="+mn-lt"/>
            </a:endParaRPr>
          </a:p>
        </p:txBody>
      </p:sp>
      <p:sp>
        <p:nvSpPr>
          <p:cNvPr id="69" name="TextBox 68">
            <a:extLst>
              <a:ext uri="{FF2B5EF4-FFF2-40B4-BE49-F238E27FC236}">
                <a16:creationId xmlns="" xmlns:a16="http://schemas.microsoft.com/office/drawing/2014/main" id="{53D9E6E6-BD1E-7B46-9A25-FCB68F0EF09A}"/>
              </a:ext>
            </a:extLst>
          </p:cNvPr>
          <p:cNvSpPr txBox="1"/>
          <p:nvPr userDrawn="1"/>
        </p:nvSpPr>
        <p:spPr>
          <a:xfrm>
            <a:off x="15304537" y="6440557"/>
            <a:ext cx="3062978" cy="5486400"/>
          </a:xfrm>
          <a:prstGeom prst="rect">
            <a:avLst/>
          </a:prstGeom>
          <a:noFill/>
        </p:spPr>
        <p:txBody>
          <a:bodyPr wrap="square" rtlCol="0">
            <a:noAutofit/>
          </a:bodyPr>
          <a:lstStyle/>
          <a:p>
            <a:pPr defTabSz="228554"/>
            <a:r>
              <a:rPr lang="nl-NL" sz="1600" dirty="0" err="1">
                <a:solidFill>
                  <a:prstClr val="black"/>
                </a:solidFill>
                <a:latin typeface="+mn-lt"/>
              </a:rPr>
              <a:t>Diginetwerk</a:t>
            </a:r>
            <a:endParaRPr lang="nl-NL" sz="1600" dirty="0">
              <a:solidFill>
                <a:prstClr val="black"/>
              </a:solidFill>
              <a:latin typeface="+mn-lt"/>
            </a:endParaRPr>
          </a:p>
          <a:p>
            <a:pPr defTabSz="228554"/>
            <a:r>
              <a:rPr lang="nl-NL" sz="1600" dirty="0">
                <a:solidFill>
                  <a:prstClr val="black"/>
                </a:solidFill>
                <a:latin typeface="+mn-lt"/>
              </a:rPr>
              <a:t>IPv6 </a:t>
            </a:r>
            <a:r>
              <a:rPr lang="nl-NL" sz="1600" dirty="0" err="1">
                <a:solidFill>
                  <a:prstClr val="black"/>
                </a:solidFill>
                <a:latin typeface="+mn-lt"/>
              </a:rPr>
              <a:t>Overheidsbreed</a:t>
            </a:r>
            <a:r>
              <a:rPr lang="nl-NL" sz="1600" dirty="0">
                <a:solidFill>
                  <a:prstClr val="black"/>
                </a:solidFill>
                <a:latin typeface="+mn-lt"/>
              </a:rPr>
              <a:t> </a:t>
            </a:r>
          </a:p>
          <a:p>
            <a:pPr defTabSz="228554"/>
            <a:r>
              <a:rPr lang="nl-NL" sz="1600" dirty="0">
                <a:solidFill>
                  <a:prstClr val="black"/>
                </a:solidFill>
                <a:latin typeface="+mn-lt"/>
              </a:rPr>
              <a:t>Nummerplankader</a:t>
            </a: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r>
              <a:rPr lang="nl-NL" sz="1600" dirty="0">
                <a:solidFill>
                  <a:prstClr val="black"/>
                </a:solidFill>
                <a:latin typeface="+mn-lt"/>
              </a:rPr>
              <a:t>Samenwerkende</a:t>
            </a:r>
          </a:p>
          <a:p>
            <a:pPr defTabSz="228554"/>
            <a:r>
              <a:rPr lang="nl-NL" sz="1600" dirty="0">
                <a:solidFill>
                  <a:prstClr val="black"/>
                </a:solidFill>
                <a:latin typeface="+mn-lt"/>
              </a:rPr>
              <a:t>Catalogi</a:t>
            </a:r>
          </a:p>
          <a:p>
            <a:pPr defTabSz="228554"/>
            <a:r>
              <a:rPr lang="nl-NL" sz="1600" dirty="0">
                <a:solidFill>
                  <a:prstClr val="black"/>
                </a:solidFill>
                <a:latin typeface="+mn-lt"/>
              </a:rPr>
              <a:t>BOMOS</a:t>
            </a: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r>
              <a:rPr lang="nl-NL" sz="1600" dirty="0">
                <a:solidFill>
                  <a:prstClr val="black"/>
                </a:solidFill>
                <a:latin typeface="+mn-lt"/>
              </a:rPr>
              <a:t>Standaard Platform</a:t>
            </a:r>
          </a:p>
          <a:p>
            <a:pPr defTabSz="228554"/>
            <a:r>
              <a:rPr lang="nl-NL" sz="1600" dirty="0">
                <a:solidFill>
                  <a:prstClr val="black"/>
                </a:solidFill>
                <a:latin typeface="+mn-lt"/>
              </a:rPr>
              <a:t>Centraal Aansluitpunt</a:t>
            </a:r>
          </a:p>
          <a:p>
            <a:pPr defTabSz="228554"/>
            <a:endParaRPr lang="nl-NL" sz="1600" dirty="0">
              <a:solidFill>
                <a:prstClr val="black"/>
              </a:solidFill>
              <a:latin typeface="+mn-lt"/>
            </a:endParaRPr>
          </a:p>
        </p:txBody>
      </p:sp>
      <p:pic>
        <p:nvPicPr>
          <p:cNvPr id="7" name="Picture 6">
            <a:extLst>
              <a:ext uri="{FF2B5EF4-FFF2-40B4-BE49-F238E27FC236}">
                <a16:creationId xmlns="" xmlns:a16="http://schemas.microsoft.com/office/drawing/2014/main" id="{A9317C2D-6837-ECAE-3E2B-81C66459E416}"/>
              </a:ext>
            </a:extLst>
          </p:cNvPr>
          <p:cNvPicPr>
            <a:picLocks noChangeAspect="1"/>
          </p:cNvPicPr>
          <p:nvPr userDrawn="1"/>
        </p:nvPicPr>
        <p:blipFill>
          <a:blip r:embed="rId4"/>
          <a:stretch>
            <a:fillRect/>
          </a:stretch>
        </p:blipFill>
        <p:spPr>
          <a:xfrm>
            <a:off x="19720257" y="6613178"/>
            <a:ext cx="1363494" cy="1363494"/>
          </a:xfrm>
          <a:prstGeom prst="rect">
            <a:avLst/>
          </a:prstGeom>
        </p:spPr>
      </p:pic>
      <p:pic>
        <p:nvPicPr>
          <p:cNvPr id="8" name="Picture 7">
            <a:extLst>
              <a:ext uri="{FF2B5EF4-FFF2-40B4-BE49-F238E27FC236}">
                <a16:creationId xmlns="" xmlns:a16="http://schemas.microsoft.com/office/drawing/2014/main" id="{880DC9E4-857B-6D1C-84B6-8E91B503F555}"/>
              </a:ext>
            </a:extLst>
          </p:cNvPr>
          <p:cNvPicPr>
            <a:picLocks noChangeAspect="1"/>
          </p:cNvPicPr>
          <p:nvPr userDrawn="1"/>
        </p:nvPicPr>
        <p:blipFill>
          <a:blip r:embed="rId5"/>
          <a:stretch>
            <a:fillRect/>
          </a:stretch>
        </p:blipFill>
        <p:spPr>
          <a:xfrm>
            <a:off x="15930627" y="3636709"/>
            <a:ext cx="1405281" cy="1405281"/>
          </a:xfrm>
          <a:prstGeom prst="rect">
            <a:avLst/>
          </a:prstGeom>
        </p:spPr>
      </p:pic>
      <p:pic>
        <p:nvPicPr>
          <p:cNvPr id="9" name="Picture 8">
            <a:extLst>
              <a:ext uri="{FF2B5EF4-FFF2-40B4-BE49-F238E27FC236}">
                <a16:creationId xmlns="" xmlns:a16="http://schemas.microsoft.com/office/drawing/2014/main" id="{00FFDDB9-03DB-15C6-912F-DC5C6DA8176B}"/>
              </a:ext>
            </a:extLst>
          </p:cNvPr>
          <p:cNvPicPr>
            <a:picLocks noChangeAspect="1"/>
          </p:cNvPicPr>
          <p:nvPr userDrawn="1"/>
        </p:nvPicPr>
        <p:blipFill>
          <a:blip r:embed="rId6"/>
          <a:stretch>
            <a:fillRect/>
          </a:stretch>
        </p:blipFill>
        <p:spPr>
          <a:xfrm>
            <a:off x="12500160" y="3643984"/>
            <a:ext cx="1398010" cy="1398010"/>
          </a:xfrm>
          <a:prstGeom prst="rect">
            <a:avLst/>
          </a:prstGeom>
        </p:spPr>
      </p:pic>
      <p:pic>
        <p:nvPicPr>
          <p:cNvPr id="10" name="Picture 9">
            <a:extLst>
              <a:ext uri="{FF2B5EF4-FFF2-40B4-BE49-F238E27FC236}">
                <a16:creationId xmlns="" xmlns:a16="http://schemas.microsoft.com/office/drawing/2014/main" id="{48EA7B19-2AFC-33DA-A708-600E7CDBFD87}"/>
              </a:ext>
            </a:extLst>
          </p:cNvPr>
          <p:cNvPicPr>
            <a:picLocks noChangeAspect="1"/>
          </p:cNvPicPr>
          <p:nvPr userDrawn="1"/>
        </p:nvPicPr>
        <p:blipFill>
          <a:blip r:embed="rId7"/>
          <a:stretch>
            <a:fillRect/>
          </a:stretch>
        </p:blipFill>
        <p:spPr>
          <a:xfrm>
            <a:off x="5591585" y="3646842"/>
            <a:ext cx="1396315" cy="1396315"/>
          </a:xfrm>
          <a:prstGeom prst="rect">
            <a:avLst/>
          </a:prstGeom>
        </p:spPr>
      </p:pic>
      <p:pic>
        <p:nvPicPr>
          <p:cNvPr id="11" name="Picture 10">
            <a:extLst>
              <a:ext uri="{FF2B5EF4-FFF2-40B4-BE49-F238E27FC236}">
                <a16:creationId xmlns="" xmlns:a16="http://schemas.microsoft.com/office/drawing/2014/main" id="{0A2C06B6-A40A-CAE7-AC8D-0BB2CA9664F3}"/>
              </a:ext>
            </a:extLst>
          </p:cNvPr>
          <p:cNvPicPr>
            <a:picLocks noChangeAspect="1"/>
          </p:cNvPicPr>
          <p:nvPr userDrawn="1"/>
        </p:nvPicPr>
        <p:blipFill>
          <a:blip r:embed="rId8"/>
          <a:stretch>
            <a:fillRect/>
          </a:stretch>
        </p:blipFill>
        <p:spPr>
          <a:xfrm>
            <a:off x="9081285" y="3645995"/>
            <a:ext cx="1398010" cy="1398010"/>
          </a:xfrm>
          <a:prstGeom prst="rect">
            <a:avLst/>
          </a:prstGeom>
        </p:spPr>
      </p:pic>
      <p:pic>
        <p:nvPicPr>
          <p:cNvPr id="13" name="Picture 12" descr="Shape&#10;&#10;Description automatically generated with medium confidence">
            <a:extLst>
              <a:ext uri="{FF2B5EF4-FFF2-40B4-BE49-F238E27FC236}">
                <a16:creationId xmlns="" xmlns:a16="http://schemas.microsoft.com/office/drawing/2014/main" id="{875298E9-D014-6943-A4C0-1F6EC3384E18}"/>
              </a:ext>
            </a:extLst>
          </p:cNvPr>
          <p:cNvPicPr>
            <a:picLocks noChangeAspect="1"/>
          </p:cNvPicPr>
          <p:nvPr userDrawn="1"/>
        </p:nvPicPr>
        <p:blipFill>
          <a:blip r:embed="rId9">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2224372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1 Roadmap">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8769A9-79A0-9D4C-B941-33558DACCCC2}"/>
              </a:ext>
            </a:extLst>
          </p:cNvPr>
          <p:cNvSpPr>
            <a:spLocks noGrp="1"/>
          </p:cNvSpPr>
          <p:nvPr>
            <p:ph type="title" hasCustomPrompt="1"/>
          </p:nvPr>
        </p:nvSpPr>
        <p:spPr/>
        <p:txBody>
          <a:bodyPr/>
          <a:lstStyle/>
          <a:p>
            <a:pPr defTabSz="914217"/>
            <a:r>
              <a:rPr lang="nl-NL" sz="4800" dirty="0" err="1">
                <a:solidFill>
                  <a:srgbClr val="39870C"/>
                </a:solidFill>
                <a:latin typeface="+mj-lt"/>
              </a:rPr>
              <a:t>Roadmap</a:t>
            </a:r>
            <a:endParaRPr lang="nl-NL" sz="4800" dirty="0">
              <a:solidFill>
                <a:srgbClr val="39870C"/>
              </a:solidFill>
              <a:latin typeface="+mj-lt"/>
            </a:endParaRPr>
          </a:p>
        </p:txBody>
      </p:sp>
      <p:sp>
        <p:nvSpPr>
          <p:cNvPr id="3" name="Date Placeholder 2">
            <a:extLst>
              <a:ext uri="{FF2B5EF4-FFF2-40B4-BE49-F238E27FC236}">
                <a16:creationId xmlns="" xmlns:a16="http://schemas.microsoft.com/office/drawing/2014/main" id="{408F1E9B-E546-2A45-949C-AEF405F6A07F}"/>
              </a:ext>
            </a:extLst>
          </p:cNvPr>
          <p:cNvSpPr>
            <a:spLocks noGrp="1"/>
          </p:cNvSpPr>
          <p:nvPr>
            <p:ph type="dt" sz="half" idx="10"/>
          </p:nvPr>
        </p:nvSpPr>
        <p:spPr/>
        <p:txBody>
          <a:bodyPr/>
          <a:lstStyle/>
          <a:p>
            <a:r>
              <a:rPr lang="nl-NL"/>
              <a:t>26 augustus 2021</a:t>
            </a:r>
            <a:endParaRPr lang="nl-NL" dirty="0"/>
          </a:p>
        </p:txBody>
      </p:sp>
      <p:sp>
        <p:nvSpPr>
          <p:cNvPr id="4" name="Slide Number Placeholder 3">
            <a:extLst>
              <a:ext uri="{FF2B5EF4-FFF2-40B4-BE49-F238E27FC236}">
                <a16:creationId xmlns="" xmlns:a16="http://schemas.microsoft.com/office/drawing/2014/main" id="{5E3B5A39-1C91-264F-9A4D-229FF28BF670}"/>
              </a:ext>
            </a:extLst>
          </p:cNvPr>
          <p:cNvSpPr>
            <a:spLocks noGrp="1"/>
          </p:cNvSpPr>
          <p:nvPr>
            <p:ph type="sldNum" sz="quarter" idx="11"/>
          </p:nvPr>
        </p:nvSpPr>
        <p:spPr/>
        <p:txBody>
          <a:bodyPr/>
          <a:lstStyle/>
          <a:p>
            <a:fld id="{58A012CB-14D3-4B29-B9BE-EBD198EAE235}" type="slidenum">
              <a:rPr lang="nl-NL" smtClean="0"/>
              <a:pPr/>
              <a:t>‹nr.›</a:t>
            </a:fld>
            <a:endParaRPr lang="nl-NL" dirty="0"/>
          </a:p>
        </p:txBody>
      </p:sp>
      <p:pic>
        <p:nvPicPr>
          <p:cNvPr id="5" name="Logo">
            <a:extLst>
              <a:ext uri="{FF2B5EF4-FFF2-40B4-BE49-F238E27FC236}">
                <a16:creationId xmlns="" xmlns:a16="http://schemas.microsoft.com/office/drawing/2014/main" id="{877A7C48-EF94-ED47-BF38-92D5503A177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cxnSp>
        <p:nvCxnSpPr>
          <p:cNvPr id="6" name="Straight Connector 5">
            <a:extLst>
              <a:ext uri="{FF2B5EF4-FFF2-40B4-BE49-F238E27FC236}">
                <a16:creationId xmlns="" xmlns:a16="http://schemas.microsoft.com/office/drawing/2014/main" id="{8F90A157-2562-804C-9EC5-996CD09399B5}"/>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8" name="Picture 77" descr="Icon&#10;&#10;Description automatically generated">
            <a:extLst>
              <a:ext uri="{FF2B5EF4-FFF2-40B4-BE49-F238E27FC236}">
                <a16:creationId xmlns="" xmlns:a16="http://schemas.microsoft.com/office/drawing/2014/main" id="{5B705640-34BD-8340-B1FA-D0BF7DBEE451}"/>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12962"/>
          <a:stretch/>
        </p:blipFill>
        <p:spPr>
          <a:xfrm>
            <a:off x="-170120" y="3253119"/>
            <a:ext cx="24640575" cy="10654259"/>
          </a:xfrm>
          <a:prstGeom prst="rect">
            <a:avLst/>
          </a:prstGeom>
        </p:spPr>
      </p:pic>
      <p:pic>
        <p:nvPicPr>
          <p:cNvPr id="8" name="Picture 7" descr="Shape&#10;&#10;Description automatically generated with medium confidence">
            <a:extLst>
              <a:ext uri="{FF2B5EF4-FFF2-40B4-BE49-F238E27FC236}">
                <a16:creationId xmlns="" xmlns:a16="http://schemas.microsoft.com/office/drawing/2014/main" id="{C6EC5510-956A-FFA9-D961-BEF121D33A97}"/>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2421532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 Voorblad 1">
    <p:spTree>
      <p:nvGrpSpPr>
        <p:cNvPr id="1" name=""/>
        <p:cNvGrpSpPr/>
        <p:nvPr/>
      </p:nvGrpSpPr>
      <p:grpSpPr>
        <a:xfrm>
          <a:off x="0" y="0"/>
          <a:ext cx="0" cy="0"/>
          <a:chOff x="0" y="0"/>
          <a:chExt cx="0" cy="0"/>
        </a:xfrm>
      </p:grpSpPr>
      <p:pic>
        <p:nvPicPr>
          <p:cNvPr id="9" name="Afbeelding 7">
            <a:extLst>
              <a:ext uri="{FF2B5EF4-FFF2-40B4-BE49-F238E27FC236}">
                <a16:creationId xmlns:a16="http://schemas.microsoft.com/office/drawing/2014/main" xmlns="" id="{6BE25A93-CD02-C441-97AC-2768F19634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27" y="4980"/>
            <a:ext cx="12183145" cy="13706039"/>
          </a:xfrm>
          <a:prstGeom prst="rect">
            <a:avLst/>
          </a:prstGeom>
        </p:spPr>
      </p:pic>
      <p:sp>
        <p:nvSpPr>
          <p:cNvPr id="6" name="Rectangle 3">
            <a:extLst>
              <a:ext uri="{FF2B5EF4-FFF2-40B4-BE49-F238E27FC236}">
                <a16:creationId xmlns:a16="http://schemas.microsoft.com/office/drawing/2014/main" xmlns="" id="{804C8CB9-DE8D-1541-AB67-994B9F212A9C}"/>
              </a:ext>
            </a:extLst>
          </p:cNvPr>
          <p:cNvSpPr/>
          <p:nvPr userDrawn="1"/>
        </p:nvSpPr>
        <p:spPr>
          <a:xfrm>
            <a:off x="12193588" y="0"/>
            <a:ext cx="1219358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sp>
        <p:nvSpPr>
          <p:cNvPr id="2" name="Title 1"/>
          <p:cNvSpPr>
            <a:spLocks noGrp="1"/>
          </p:cNvSpPr>
          <p:nvPr>
            <p:ph type="ctrTitle" hasCustomPrompt="1"/>
          </p:nvPr>
        </p:nvSpPr>
        <p:spPr>
          <a:xfrm>
            <a:off x="12821478" y="2542233"/>
            <a:ext cx="11147700" cy="8574946"/>
          </a:xfrm>
        </p:spPr>
        <p:txBody>
          <a:bodyPr anchor="ctr">
            <a:normAutofit/>
          </a:bodyPr>
          <a:lstStyle>
            <a:lvl1pPr algn="l">
              <a:lnSpc>
                <a:spcPct val="100000"/>
              </a:lnSpc>
              <a:defRPr sz="820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Subtitle 2"/>
          <p:cNvSpPr>
            <a:spLocks noGrp="1"/>
          </p:cNvSpPr>
          <p:nvPr>
            <p:ph type="subTitle" idx="1" hasCustomPrompt="1"/>
          </p:nvPr>
        </p:nvSpPr>
        <p:spPr>
          <a:xfrm>
            <a:off x="12821477" y="11471275"/>
            <a:ext cx="11147699" cy="1406127"/>
          </a:xfrm>
        </p:spPr>
        <p:txBody>
          <a:bodyPr anchor="b">
            <a:normAutofit/>
          </a:bodyPr>
          <a:lstStyle>
            <a:lvl1pPr marL="0" indent="0" algn="l">
              <a:buNone/>
              <a:defRPr sz="32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pic>
        <p:nvPicPr>
          <p:cNvPr id="7" name="Graphic 6">
            <a:extLst>
              <a:ext uri="{FF2B5EF4-FFF2-40B4-BE49-F238E27FC236}">
                <a16:creationId xmlns:a16="http://schemas.microsoft.com/office/drawing/2014/main" xmlns="" id="{627F9E93-62A0-B44B-9434-670A4EAA80A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718235" y="-2"/>
            <a:ext cx="6057003" cy="2542235"/>
          </a:xfrm>
          <a:prstGeom prst="rect">
            <a:avLst/>
          </a:prstGeom>
        </p:spPr>
      </p:pic>
      <p:pic>
        <p:nvPicPr>
          <p:cNvPr id="4" name="Picture 3" descr="A black screen with white text&#10;&#10;Description automatically generated with low confidence">
            <a:extLst>
              <a:ext uri="{FF2B5EF4-FFF2-40B4-BE49-F238E27FC236}">
                <a16:creationId xmlns:a16="http://schemas.microsoft.com/office/drawing/2014/main" xmlns="" id="{C1B7A154-2E44-0159-E539-14DDED9C8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3962847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 Voorblad 2">
    <p:spTree>
      <p:nvGrpSpPr>
        <p:cNvPr id="1" name=""/>
        <p:cNvGrpSpPr/>
        <p:nvPr/>
      </p:nvGrpSpPr>
      <p:grpSpPr>
        <a:xfrm>
          <a:off x="0" y="0"/>
          <a:ext cx="0" cy="0"/>
          <a:chOff x="0" y="0"/>
          <a:chExt cx="0" cy="0"/>
        </a:xfrm>
      </p:grpSpPr>
      <p:pic>
        <p:nvPicPr>
          <p:cNvPr id="8" name="Afbeelding 4">
            <a:extLst>
              <a:ext uri="{FF2B5EF4-FFF2-40B4-BE49-F238E27FC236}">
                <a16:creationId xmlns:a16="http://schemas.microsoft.com/office/drawing/2014/main" xmlns="" id="{E179A1CE-AC72-7949-8131-48F0624E0F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13715999"/>
          </a:xfrm>
          <a:prstGeom prst="rect">
            <a:avLst/>
          </a:prstGeom>
        </p:spPr>
      </p:pic>
      <p:sp>
        <p:nvSpPr>
          <p:cNvPr id="6" name="Rectangle 3">
            <a:extLst>
              <a:ext uri="{FF2B5EF4-FFF2-40B4-BE49-F238E27FC236}">
                <a16:creationId xmlns:a16="http://schemas.microsoft.com/office/drawing/2014/main" xmlns="" id="{804C8CB9-DE8D-1541-AB67-994B9F212A9C}"/>
              </a:ext>
            </a:extLst>
          </p:cNvPr>
          <p:cNvSpPr/>
          <p:nvPr userDrawn="1"/>
        </p:nvSpPr>
        <p:spPr>
          <a:xfrm>
            <a:off x="12193588" y="0"/>
            <a:ext cx="1219358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sp>
        <p:nvSpPr>
          <p:cNvPr id="2" name="Title 1"/>
          <p:cNvSpPr>
            <a:spLocks noGrp="1"/>
          </p:cNvSpPr>
          <p:nvPr>
            <p:ph type="ctrTitle" hasCustomPrompt="1"/>
          </p:nvPr>
        </p:nvSpPr>
        <p:spPr>
          <a:xfrm>
            <a:off x="12821478" y="2542233"/>
            <a:ext cx="11147700" cy="8574946"/>
          </a:xfrm>
        </p:spPr>
        <p:txBody>
          <a:bodyPr anchor="ctr">
            <a:normAutofit/>
          </a:bodyPr>
          <a:lstStyle>
            <a:lvl1pPr algn="l">
              <a:lnSpc>
                <a:spcPct val="100000"/>
              </a:lnSpc>
              <a:defRPr sz="820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Subtitle 2"/>
          <p:cNvSpPr>
            <a:spLocks noGrp="1"/>
          </p:cNvSpPr>
          <p:nvPr>
            <p:ph type="subTitle" idx="1" hasCustomPrompt="1"/>
          </p:nvPr>
        </p:nvSpPr>
        <p:spPr>
          <a:xfrm>
            <a:off x="12821477" y="11471275"/>
            <a:ext cx="11147699" cy="1406127"/>
          </a:xfrm>
        </p:spPr>
        <p:txBody>
          <a:bodyPr anchor="b">
            <a:normAutofit/>
          </a:bodyPr>
          <a:lstStyle>
            <a:lvl1pPr marL="0" indent="0" algn="l">
              <a:buNone/>
              <a:defRPr sz="32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pic>
        <p:nvPicPr>
          <p:cNvPr id="7" name="Graphic 6">
            <a:extLst>
              <a:ext uri="{FF2B5EF4-FFF2-40B4-BE49-F238E27FC236}">
                <a16:creationId xmlns:a16="http://schemas.microsoft.com/office/drawing/2014/main" xmlns="" id="{627F9E93-62A0-B44B-9434-670A4EAA80A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718235" y="-2"/>
            <a:ext cx="6057003" cy="2542235"/>
          </a:xfrm>
          <a:prstGeom prst="rect">
            <a:avLst/>
          </a:prstGeom>
        </p:spPr>
      </p:pic>
      <p:pic>
        <p:nvPicPr>
          <p:cNvPr id="5" name="Picture 4" descr="A black screen with white text&#10;&#10;Description automatically generated with low confidence">
            <a:extLst>
              <a:ext uri="{FF2B5EF4-FFF2-40B4-BE49-F238E27FC236}">
                <a16:creationId xmlns:a16="http://schemas.microsoft.com/office/drawing/2014/main" xmlns="" id="{962758FD-A863-2A25-1B04-8CD04BF9AA4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4160056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 Algemeen pijl links gro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3E79D06-311A-43E8-9993-E38058BC57F1}"/>
              </a:ext>
            </a:extLst>
          </p:cNvPr>
          <p:cNvSpPr/>
          <p:nvPr userDrawn="1"/>
        </p:nvSpPr>
        <p:spPr>
          <a:xfrm>
            <a:off x="0" y="0"/>
            <a:ext cx="12193587" cy="1371600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pic>
        <p:nvPicPr>
          <p:cNvPr id="6" name="Graphic 5">
            <a:extLst>
              <a:ext uri="{FF2B5EF4-FFF2-40B4-BE49-F238E27FC236}">
                <a16:creationId xmlns:a16="http://schemas.microsoft.com/office/drawing/2014/main" xmlns="" id="{7DE29D8C-AB77-490C-84FE-4060D5F0D91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897011" y="3352801"/>
            <a:ext cx="8458304" cy="7029450"/>
          </a:xfrm>
          <a:prstGeom prst="rect">
            <a:avLst/>
          </a:prstGeom>
        </p:spPr>
      </p:pic>
      <p:pic>
        <p:nvPicPr>
          <p:cNvPr id="7" name="Logo">
            <a:extLst>
              <a:ext uri="{FF2B5EF4-FFF2-40B4-BE49-F238E27FC236}">
                <a16:creationId xmlns:a16="http://schemas.microsoft.com/office/drawing/2014/main" xmlns="" id="{07AAA810-4A77-0947-8D02-142622F7416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709387" y="-1"/>
            <a:ext cx="968400" cy="2408258"/>
          </a:xfrm>
          <a:prstGeom prst="rect">
            <a:avLst/>
          </a:prstGeom>
        </p:spPr>
      </p:pic>
      <p:sp>
        <p:nvSpPr>
          <p:cNvPr id="11" name="Date Placeholder 4">
            <a:extLst>
              <a:ext uri="{FF2B5EF4-FFF2-40B4-BE49-F238E27FC236}">
                <a16:creationId xmlns:a16="http://schemas.microsoft.com/office/drawing/2014/main" xmlns="" id="{F68BA68E-4D57-024A-9AFC-8381BC73AD16}"/>
              </a:ext>
            </a:extLst>
          </p:cNvPr>
          <p:cNvSpPr>
            <a:spLocks noGrp="1"/>
          </p:cNvSpPr>
          <p:nvPr>
            <p:ph type="dt" sz="half" idx="10"/>
          </p:nvPr>
        </p:nvSpPr>
        <p:spPr>
          <a:xfrm>
            <a:off x="17166155" y="12781172"/>
            <a:ext cx="5007129" cy="730250"/>
          </a:xfrm>
        </p:spPr>
        <p:txBody>
          <a:bodyPr/>
          <a:lstStyle/>
          <a:p>
            <a:r>
              <a:rPr lang="nl-NL">
                <a:solidFill>
                  <a:prstClr val="black">
                    <a:tint val="75000"/>
                  </a:prstClr>
                </a:solidFill>
              </a:rPr>
              <a:t>26 augustus 2021</a:t>
            </a:r>
            <a:endParaRPr lang="nl-NL" dirty="0">
              <a:solidFill>
                <a:prstClr val="black">
                  <a:tint val="75000"/>
                </a:prstClr>
              </a:solidFill>
            </a:endParaRPr>
          </a:p>
        </p:txBody>
      </p:sp>
      <p:sp>
        <p:nvSpPr>
          <p:cNvPr id="12" name="Slide Number Placeholder 6">
            <a:extLst>
              <a:ext uri="{FF2B5EF4-FFF2-40B4-BE49-F238E27FC236}">
                <a16:creationId xmlns:a16="http://schemas.microsoft.com/office/drawing/2014/main" xmlns="" id="{2065620C-CD7B-504F-8F3D-6056BC96F1DE}"/>
              </a:ext>
            </a:extLst>
          </p:cNvPr>
          <p:cNvSpPr>
            <a:spLocks noGrp="1"/>
          </p:cNvSpPr>
          <p:nvPr>
            <p:ph type="sldNum" sz="quarter" idx="12"/>
          </p:nvPr>
        </p:nvSpPr>
        <p:spPr>
          <a:xfrm>
            <a:off x="22411426" y="12781172"/>
            <a:ext cx="1557752" cy="730250"/>
          </a:xfrm>
        </p:spPr>
        <p:txBody>
          <a:body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cxnSp>
        <p:nvCxnSpPr>
          <p:cNvPr id="8" name="Straight Connector 11">
            <a:extLst>
              <a:ext uri="{FF2B5EF4-FFF2-40B4-BE49-F238E27FC236}">
                <a16:creationId xmlns:a16="http://schemas.microsoft.com/office/drawing/2014/main" xmlns="" id="{5F7E6FAB-B9DD-D1D9-573F-B1C7C5CBFD28}"/>
              </a:ext>
            </a:extLst>
          </p:cNvPr>
          <p:cNvCxnSpPr>
            <a:cxnSpLocks/>
          </p:cNvCxnSpPr>
          <p:nvPr userDrawn="1"/>
        </p:nvCxnSpPr>
        <p:spPr>
          <a:xfrm>
            <a:off x="12923112" y="3295650"/>
            <a:ext cx="10115308" cy="0"/>
          </a:xfrm>
          <a:prstGeom prst="line">
            <a:avLst/>
          </a:prstGeom>
          <a:ln w="38100">
            <a:solidFill>
              <a:srgbClr val="39870C"/>
            </a:solidFill>
          </a:ln>
        </p:spPr>
        <p:style>
          <a:lnRef idx="1">
            <a:schemeClr val="accent1"/>
          </a:lnRef>
          <a:fillRef idx="0">
            <a:schemeClr val="accent1"/>
          </a:fillRef>
          <a:effectRef idx="0">
            <a:schemeClr val="accent1"/>
          </a:effectRef>
          <a:fontRef idx="minor">
            <a:schemeClr val="tx1"/>
          </a:fontRef>
        </p:style>
      </p:cxnSp>
      <p:sp>
        <p:nvSpPr>
          <p:cNvPr id="9" name="Text Placeholder 13">
            <a:extLst>
              <a:ext uri="{FF2B5EF4-FFF2-40B4-BE49-F238E27FC236}">
                <a16:creationId xmlns:a16="http://schemas.microsoft.com/office/drawing/2014/main" xmlns="" id="{EBD886B1-97A1-BC26-CCEE-110EF0976B6E}"/>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0" name="Text Placeholder 15">
            <a:extLst>
              <a:ext uri="{FF2B5EF4-FFF2-40B4-BE49-F238E27FC236}">
                <a16:creationId xmlns:a16="http://schemas.microsoft.com/office/drawing/2014/main" xmlns="" id="{2CC081BA-E8E6-A38D-4759-882D32E1BE53}"/>
              </a:ext>
            </a:extLst>
          </p:cNvPr>
          <p:cNvSpPr>
            <a:spLocks noGrp="1"/>
          </p:cNvSpPr>
          <p:nvPr>
            <p:ph type="body" sz="quarter" idx="15"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3" name="Picture 2" descr="A black screen with white text&#10;&#10;Description automatically generated with low confidence">
            <a:extLst>
              <a:ext uri="{FF2B5EF4-FFF2-40B4-BE49-F238E27FC236}">
                <a16:creationId xmlns:a16="http://schemas.microsoft.com/office/drawing/2014/main" xmlns="" id="{6D0950A5-A2A6-831F-CBE2-43635C16D7C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986658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 Algemeen pijl links lichtgro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3E79D06-311A-43E8-9993-E38058BC57F1}"/>
              </a:ext>
            </a:extLst>
          </p:cNvPr>
          <p:cNvSpPr/>
          <p:nvPr userDrawn="1"/>
        </p:nvSpPr>
        <p:spPr>
          <a:xfrm>
            <a:off x="0" y="0"/>
            <a:ext cx="12193587" cy="13716000"/>
          </a:xfrm>
          <a:prstGeom prst="rect">
            <a:avLst/>
          </a:prstGeom>
          <a:solidFill>
            <a:srgbClr val="D7E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pic>
        <p:nvPicPr>
          <p:cNvPr id="6" name="Graphic 5">
            <a:extLst>
              <a:ext uri="{FF2B5EF4-FFF2-40B4-BE49-F238E27FC236}">
                <a16:creationId xmlns:a16="http://schemas.microsoft.com/office/drawing/2014/main" xmlns="" id="{7DE29D8C-AB77-490C-84FE-4060D5F0D91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897011" y="3352801"/>
            <a:ext cx="8458304" cy="7029450"/>
          </a:xfrm>
          <a:prstGeom prst="rect">
            <a:avLst/>
          </a:prstGeom>
        </p:spPr>
      </p:pic>
      <p:pic>
        <p:nvPicPr>
          <p:cNvPr id="7" name="Logo">
            <a:extLst>
              <a:ext uri="{FF2B5EF4-FFF2-40B4-BE49-F238E27FC236}">
                <a16:creationId xmlns:a16="http://schemas.microsoft.com/office/drawing/2014/main" xmlns="" id="{07AAA810-4A77-0947-8D02-142622F7416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709387" y="-1"/>
            <a:ext cx="968400" cy="2408258"/>
          </a:xfrm>
          <a:prstGeom prst="rect">
            <a:avLst/>
          </a:prstGeom>
        </p:spPr>
      </p:pic>
      <p:sp>
        <p:nvSpPr>
          <p:cNvPr id="11" name="Date Placeholder 4">
            <a:extLst>
              <a:ext uri="{FF2B5EF4-FFF2-40B4-BE49-F238E27FC236}">
                <a16:creationId xmlns:a16="http://schemas.microsoft.com/office/drawing/2014/main" xmlns="" id="{F68BA68E-4D57-024A-9AFC-8381BC73AD16}"/>
              </a:ext>
            </a:extLst>
          </p:cNvPr>
          <p:cNvSpPr>
            <a:spLocks noGrp="1"/>
          </p:cNvSpPr>
          <p:nvPr>
            <p:ph type="dt" sz="half" idx="10"/>
          </p:nvPr>
        </p:nvSpPr>
        <p:spPr>
          <a:xfrm>
            <a:off x="17166155" y="12781172"/>
            <a:ext cx="5007129" cy="730250"/>
          </a:xfrm>
        </p:spPr>
        <p:txBody>
          <a:bodyPr/>
          <a:lstStyle/>
          <a:p>
            <a:r>
              <a:rPr lang="nl-NL">
                <a:solidFill>
                  <a:prstClr val="black">
                    <a:tint val="75000"/>
                  </a:prstClr>
                </a:solidFill>
              </a:rPr>
              <a:t>26 augustus 2021</a:t>
            </a:r>
            <a:endParaRPr lang="nl-NL" dirty="0">
              <a:solidFill>
                <a:prstClr val="black">
                  <a:tint val="75000"/>
                </a:prstClr>
              </a:solidFill>
            </a:endParaRPr>
          </a:p>
        </p:txBody>
      </p:sp>
      <p:sp>
        <p:nvSpPr>
          <p:cNvPr id="12" name="Slide Number Placeholder 6">
            <a:extLst>
              <a:ext uri="{FF2B5EF4-FFF2-40B4-BE49-F238E27FC236}">
                <a16:creationId xmlns:a16="http://schemas.microsoft.com/office/drawing/2014/main" xmlns="" id="{2065620C-CD7B-504F-8F3D-6056BC96F1DE}"/>
              </a:ext>
            </a:extLst>
          </p:cNvPr>
          <p:cNvSpPr>
            <a:spLocks noGrp="1"/>
          </p:cNvSpPr>
          <p:nvPr>
            <p:ph type="sldNum" sz="quarter" idx="12"/>
          </p:nvPr>
        </p:nvSpPr>
        <p:spPr>
          <a:xfrm>
            <a:off x="22411426" y="12781172"/>
            <a:ext cx="1557752" cy="730250"/>
          </a:xfrm>
        </p:spPr>
        <p:txBody>
          <a:body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cxnSp>
        <p:nvCxnSpPr>
          <p:cNvPr id="8" name="Straight Connector 11">
            <a:extLst>
              <a:ext uri="{FF2B5EF4-FFF2-40B4-BE49-F238E27FC236}">
                <a16:creationId xmlns:a16="http://schemas.microsoft.com/office/drawing/2014/main" xmlns="" id="{5F7E6FAB-B9DD-D1D9-573F-B1C7C5CBFD28}"/>
              </a:ext>
            </a:extLst>
          </p:cNvPr>
          <p:cNvCxnSpPr>
            <a:cxnSpLocks/>
          </p:cNvCxnSpPr>
          <p:nvPr userDrawn="1"/>
        </p:nvCxnSpPr>
        <p:spPr>
          <a:xfrm>
            <a:off x="12923112" y="3295650"/>
            <a:ext cx="10115308" cy="0"/>
          </a:xfrm>
          <a:prstGeom prst="line">
            <a:avLst/>
          </a:prstGeom>
          <a:ln w="38100">
            <a:solidFill>
              <a:srgbClr val="39870C"/>
            </a:solidFill>
          </a:ln>
        </p:spPr>
        <p:style>
          <a:lnRef idx="1">
            <a:schemeClr val="accent1"/>
          </a:lnRef>
          <a:fillRef idx="0">
            <a:schemeClr val="accent1"/>
          </a:fillRef>
          <a:effectRef idx="0">
            <a:schemeClr val="accent1"/>
          </a:effectRef>
          <a:fontRef idx="minor">
            <a:schemeClr val="tx1"/>
          </a:fontRef>
        </p:style>
      </p:cxnSp>
      <p:sp>
        <p:nvSpPr>
          <p:cNvPr id="9" name="Text Placeholder 13">
            <a:extLst>
              <a:ext uri="{FF2B5EF4-FFF2-40B4-BE49-F238E27FC236}">
                <a16:creationId xmlns:a16="http://schemas.microsoft.com/office/drawing/2014/main" xmlns="" id="{EBD886B1-97A1-BC26-CCEE-110EF0976B6E}"/>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0" name="Text Placeholder 15">
            <a:extLst>
              <a:ext uri="{FF2B5EF4-FFF2-40B4-BE49-F238E27FC236}">
                <a16:creationId xmlns:a16="http://schemas.microsoft.com/office/drawing/2014/main" xmlns="" id="{2CC081BA-E8E6-A38D-4759-882D32E1BE53}"/>
              </a:ext>
            </a:extLst>
          </p:cNvPr>
          <p:cNvSpPr>
            <a:spLocks noGrp="1"/>
          </p:cNvSpPr>
          <p:nvPr>
            <p:ph type="body" sz="quarter" idx="15"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15" name="Picture 14" descr="Shape&#10;&#10;Description automatically generated with medium confidence">
            <a:extLst>
              <a:ext uri="{FF2B5EF4-FFF2-40B4-BE49-F238E27FC236}">
                <a16:creationId xmlns:a16="http://schemas.microsoft.com/office/drawing/2014/main" xmlns="" id="{91426D6E-9232-29FB-626E-757A1C659D53}"/>
              </a:ext>
            </a:extLst>
          </p:cNvPr>
          <p:cNvPicPr>
            <a:picLocks noChangeAspect="1"/>
          </p:cNvPicPr>
          <p:nvPr userDrawn="1"/>
        </p:nvPicPr>
        <p:blipFill>
          <a:blip r:embed="rId6">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3537582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 Voorblad Groen Lee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xmlns="" id="{804C8CB9-DE8D-1541-AB67-994B9F212A9C}"/>
              </a:ext>
            </a:extLst>
          </p:cNvPr>
          <p:cNvSpPr/>
          <p:nvPr userDrawn="1"/>
        </p:nvSpPr>
        <p:spPr>
          <a:xfrm>
            <a:off x="12193588" y="0"/>
            <a:ext cx="1219358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sp>
        <p:nvSpPr>
          <p:cNvPr id="2" name="Title 1"/>
          <p:cNvSpPr>
            <a:spLocks noGrp="1"/>
          </p:cNvSpPr>
          <p:nvPr>
            <p:ph type="ctrTitle" hasCustomPrompt="1"/>
          </p:nvPr>
        </p:nvSpPr>
        <p:spPr>
          <a:xfrm>
            <a:off x="12821478" y="2542233"/>
            <a:ext cx="11147700" cy="8574946"/>
          </a:xfrm>
        </p:spPr>
        <p:txBody>
          <a:bodyPr anchor="ctr">
            <a:normAutofit/>
          </a:bodyPr>
          <a:lstStyle>
            <a:lvl1pPr algn="l">
              <a:lnSpc>
                <a:spcPct val="100000"/>
              </a:lnSpc>
              <a:defRPr sz="820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Subtitle 2"/>
          <p:cNvSpPr>
            <a:spLocks noGrp="1"/>
          </p:cNvSpPr>
          <p:nvPr>
            <p:ph type="subTitle" idx="1" hasCustomPrompt="1"/>
          </p:nvPr>
        </p:nvSpPr>
        <p:spPr>
          <a:xfrm>
            <a:off x="12821477" y="11471275"/>
            <a:ext cx="11147699" cy="1406127"/>
          </a:xfrm>
        </p:spPr>
        <p:txBody>
          <a:bodyPr anchor="b">
            <a:normAutofit/>
          </a:bodyPr>
          <a:lstStyle>
            <a:lvl1pPr marL="0" indent="0" algn="l">
              <a:buNone/>
              <a:defRPr sz="32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sp>
        <p:nvSpPr>
          <p:cNvPr id="10" name="Picture Placeholder 22">
            <a:extLst>
              <a:ext uri="{FF2B5EF4-FFF2-40B4-BE49-F238E27FC236}">
                <a16:creationId xmlns:a16="http://schemas.microsoft.com/office/drawing/2014/main" xmlns="" id="{E899B76C-B2F7-4D46-87C1-E196CD0A66D6}"/>
              </a:ext>
            </a:extLst>
          </p:cNvPr>
          <p:cNvSpPr>
            <a:spLocks noGrp="1"/>
          </p:cNvSpPr>
          <p:nvPr>
            <p:ph type="pic" sz="quarter" idx="13"/>
          </p:nvPr>
        </p:nvSpPr>
        <p:spPr>
          <a:xfrm>
            <a:off x="0" y="0"/>
            <a:ext cx="12193588" cy="13716000"/>
          </a:xfrm>
          <a:custGeom>
            <a:avLst/>
            <a:gdLst>
              <a:gd name="connsiteX0" fmla="*/ 0 w 12193588"/>
              <a:gd name="connsiteY0" fmla="*/ 0 h 13716000"/>
              <a:gd name="connsiteX1" fmla="*/ 11711187 w 12193588"/>
              <a:gd name="connsiteY1" fmla="*/ 0 h 13716000"/>
              <a:gd name="connsiteX2" fmla="*/ 11711187 w 12193588"/>
              <a:gd name="connsiteY2" fmla="*/ 1923292 h 13716000"/>
              <a:gd name="connsiteX3" fmla="*/ 12193588 w 12193588"/>
              <a:gd name="connsiteY3" fmla="*/ 1923292 h 13716000"/>
              <a:gd name="connsiteX4" fmla="*/ 12193588 w 12193588"/>
              <a:gd name="connsiteY4" fmla="*/ 13716000 h 13716000"/>
              <a:gd name="connsiteX5" fmla="*/ 0 w 12193588"/>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588" h="13716000">
                <a:moveTo>
                  <a:pt x="0" y="0"/>
                </a:moveTo>
                <a:lnTo>
                  <a:pt x="11711187" y="0"/>
                </a:lnTo>
                <a:lnTo>
                  <a:pt x="11711187" y="1923292"/>
                </a:lnTo>
                <a:lnTo>
                  <a:pt x="12193588" y="1923292"/>
                </a:lnTo>
                <a:lnTo>
                  <a:pt x="12193588" y="13716000"/>
                </a:lnTo>
                <a:lnTo>
                  <a:pt x="0" y="13716000"/>
                </a:lnTo>
                <a:close/>
              </a:path>
            </a:pathLst>
          </a:custGeom>
        </p:spPr>
        <p:txBody>
          <a:bodyPr wrap="square">
            <a:noAutofit/>
          </a:bodyPr>
          <a:lstStyle/>
          <a:p>
            <a:endParaRPr lang="en-GB"/>
          </a:p>
        </p:txBody>
      </p:sp>
      <p:pic>
        <p:nvPicPr>
          <p:cNvPr id="7" name="Graphic 6">
            <a:extLst>
              <a:ext uri="{FF2B5EF4-FFF2-40B4-BE49-F238E27FC236}">
                <a16:creationId xmlns:a16="http://schemas.microsoft.com/office/drawing/2014/main" xmlns="" id="{627F9E93-62A0-B44B-9434-670A4EAA80A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18235" y="-2"/>
            <a:ext cx="6057003" cy="2542235"/>
          </a:xfrm>
          <a:prstGeom prst="rect">
            <a:avLst/>
          </a:prstGeom>
        </p:spPr>
      </p:pic>
      <p:pic>
        <p:nvPicPr>
          <p:cNvPr id="5" name="Picture 4" descr="A black screen with white text&#10;&#10;Description automatically generated with low confidence">
            <a:extLst>
              <a:ext uri="{FF2B5EF4-FFF2-40B4-BE49-F238E27FC236}">
                <a16:creationId xmlns:a16="http://schemas.microsoft.com/office/drawing/2014/main" xmlns="" id="{D12D503F-5CE4-D53F-DD56-0473D8A2A7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616203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 Voorblad Wit Lee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xmlns="" id="{482411D4-6059-45D1-97BA-7BAC9191D0D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10799" y="0"/>
            <a:ext cx="6030000" cy="2399305"/>
          </a:xfrm>
          <a:prstGeom prst="rect">
            <a:avLst/>
          </a:prstGeom>
        </p:spPr>
      </p:pic>
      <p:sp>
        <p:nvSpPr>
          <p:cNvPr id="10" name="Picture Placeholder 22">
            <a:extLst>
              <a:ext uri="{FF2B5EF4-FFF2-40B4-BE49-F238E27FC236}">
                <a16:creationId xmlns:a16="http://schemas.microsoft.com/office/drawing/2014/main" xmlns="" id="{E899B76C-B2F7-4D46-87C1-E196CD0A66D6}"/>
              </a:ext>
            </a:extLst>
          </p:cNvPr>
          <p:cNvSpPr>
            <a:spLocks noGrp="1"/>
          </p:cNvSpPr>
          <p:nvPr>
            <p:ph type="pic" sz="quarter" idx="13"/>
          </p:nvPr>
        </p:nvSpPr>
        <p:spPr>
          <a:xfrm>
            <a:off x="0" y="0"/>
            <a:ext cx="12193588" cy="13716000"/>
          </a:xfrm>
          <a:custGeom>
            <a:avLst/>
            <a:gdLst>
              <a:gd name="connsiteX0" fmla="*/ 0 w 12193588"/>
              <a:gd name="connsiteY0" fmla="*/ 0 h 13716000"/>
              <a:gd name="connsiteX1" fmla="*/ 11711187 w 12193588"/>
              <a:gd name="connsiteY1" fmla="*/ 0 h 13716000"/>
              <a:gd name="connsiteX2" fmla="*/ 11711187 w 12193588"/>
              <a:gd name="connsiteY2" fmla="*/ 1923292 h 13716000"/>
              <a:gd name="connsiteX3" fmla="*/ 12193588 w 12193588"/>
              <a:gd name="connsiteY3" fmla="*/ 1923292 h 13716000"/>
              <a:gd name="connsiteX4" fmla="*/ 12193588 w 12193588"/>
              <a:gd name="connsiteY4" fmla="*/ 13716000 h 13716000"/>
              <a:gd name="connsiteX5" fmla="*/ 0 w 12193588"/>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588" h="13716000">
                <a:moveTo>
                  <a:pt x="0" y="0"/>
                </a:moveTo>
                <a:lnTo>
                  <a:pt x="11711187" y="0"/>
                </a:lnTo>
                <a:lnTo>
                  <a:pt x="11711187" y="1923292"/>
                </a:lnTo>
                <a:lnTo>
                  <a:pt x="12193588" y="1923292"/>
                </a:lnTo>
                <a:lnTo>
                  <a:pt x="12193588" y="13716000"/>
                </a:lnTo>
                <a:lnTo>
                  <a:pt x="0" y="13716000"/>
                </a:lnTo>
                <a:close/>
              </a:path>
            </a:pathLst>
          </a:custGeom>
        </p:spPr>
        <p:txBody>
          <a:bodyPr wrap="square">
            <a:noAutofit/>
          </a:bodyPr>
          <a:lstStyle/>
          <a:p>
            <a:endParaRPr lang="en-GB"/>
          </a:p>
        </p:txBody>
      </p:sp>
      <p:sp>
        <p:nvSpPr>
          <p:cNvPr id="6" name="Title 1">
            <a:extLst>
              <a:ext uri="{FF2B5EF4-FFF2-40B4-BE49-F238E27FC236}">
                <a16:creationId xmlns:a16="http://schemas.microsoft.com/office/drawing/2014/main" xmlns="" id="{AA0122F6-8DDF-BE41-A95F-5963D675F987}"/>
              </a:ext>
            </a:extLst>
          </p:cNvPr>
          <p:cNvSpPr>
            <a:spLocks noGrp="1"/>
          </p:cNvSpPr>
          <p:nvPr>
            <p:ph type="ctrTitle" hasCustomPrompt="1"/>
          </p:nvPr>
        </p:nvSpPr>
        <p:spPr>
          <a:xfrm>
            <a:off x="12821478" y="2542233"/>
            <a:ext cx="11147700" cy="8574946"/>
          </a:xfrm>
        </p:spPr>
        <p:txBody>
          <a:bodyPr anchor="ctr">
            <a:normAutofit/>
          </a:bodyPr>
          <a:lstStyle>
            <a:lvl1pPr algn="l">
              <a:lnSpc>
                <a:spcPct val="100000"/>
              </a:lnSpc>
              <a:defRPr sz="8200">
                <a:solidFill>
                  <a:srgbClr val="39870C"/>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7" name="Subtitle 2">
            <a:extLst>
              <a:ext uri="{FF2B5EF4-FFF2-40B4-BE49-F238E27FC236}">
                <a16:creationId xmlns:a16="http://schemas.microsoft.com/office/drawing/2014/main" xmlns="" id="{2CEBBF28-B5D2-4F46-B25D-E7D92F07384D}"/>
              </a:ext>
            </a:extLst>
          </p:cNvPr>
          <p:cNvSpPr>
            <a:spLocks noGrp="1"/>
          </p:cNvSpPr>
          <p:nvPr>
            <p:ph type="subTitle" idx="1" hasCustomPrompt="1"/>
          </p:nvPr>
        </p:nvSpPr>
        <p:spPr>
          <a:xfrm>
            <a:off x="12821477" y="11471275"/>
            <a:ext cx="11147699" cy="1406127"/>
          </a:xfrm>
        </p:spPr>
        <p:txBody>
          <a:bodyPr anchor="b">
            <a:normAutofit/>
          </a:bodyPr>
          <a:lstStyle>
            <a:lvl1pPr marL="0" indent="0" algn="l">
              <a:buNone/>
              <a:defRPr sz="3200">
                <a:solidFill>
                  <a:schemeClr val="tx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pic>
        <p:nvPicPr>
          <p:cNvPr id="3" name="Picture 2" descr="A black screen with white text&#10;&#10;Description automatically generated with low confidence">
            <a:extLst>
              <a:ext uri="{FF2B5EF4-FFF2-40B4-BE49-F238E27FC236}">
                <a16:creationId xmlns:a16="http://schemas.microsoft.com/office/drawing/2014/main" xmlns="" id="{7EDD03F0-FD33-F36D-77F4-B3CB1F1A07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3837570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 Voorblad Zonder F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3E79D06-311A-43E8-9993-E38058BC57F1}"/>
              </a:ext>
            </a:extLst>
          </p:cNvPr>
          <p:cNvSpPr/>
          <p:nvPr userDrawn="1"/>
        </p:nvSpPr>
        <p:spPr>
          <a:xfrm>
            <a:off x="0" y="0"/>
            <a:ext cx="1219358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pic>
        <p:nvPicPr>
          <p:cNvPr id="8" name="Graphic 7">
            <a:extLst>
              <a:ext uri="{FF2B5EF4-FFF2-40B4-BE49-F238E27FC236}">
                <a16:creationId xmlns:a16="http://schemas.microsoft.com/office/drawing/2014/main" xmlns="" id="{482411D4-6059-45D1-97BA-7BAC9191D0D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10799" y="0"/>
            <a:ext cx="6030000" cy="2399305"/>
          </a:xfrm>
          <a:prstGeom prst="rect">
            <a:avLst/>
          </a:prstGeom>
        </p:spPr>
      </p:pic>
      <p:sp>
        <p:nvSpPr>
          <p:cNvPr id="6" name="Title 1">
            <a:extLst>
              <a:ext uri="{FF2B5EF4-FFF2-40B4-BE49-F238E27FC236}">
                <a16:creationId xmlns:a16="http://schemas.microsoft.com/office/drawing/2014/main" xmlns="" id="{96079E5B-1629-B140-8348-9D8D7AB4560E}"/>
              </a:ext>
            </a:extLst>
          </p:cNvPr>
          <p:cNvSpPr>
            <a:spLocks noGrp="1"/>
          </p:cNvSpPr>
          <p:nvPr>
            <p:ph type="ctrTitle" hasCustomPrompt="1"/>
          </p:nvPr>
        </p:nvSpPr>
        <p:spPr>
          <a:xfrm>
            <a:off x="12821478" y="2542233"/>
            <a:ext cx="11147700" cy="8574946"/>
          </a:xfrm>
        </p:spPr>
        <p:txBody>
          <a:bodyPr anchor="ctr">
            <a:normAutofit/>
          </a:bodyPr>
          <a:lstStyle>
            <a:lvl1pPr algn="l">
              <a:lnSpc>
                <a:spcPct val="100000"/>
              </a:lnSpc>
              <a:defRPr sz="8200">
                <a:solidFill>
                  <a:srgbClr val="39870C"/>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7" name="Subtitle 2">
            <a:extLst>
              <a:ext uri="{FF2B5EF4-FFF2-40B4-BE49-F238E27FC236}">
                <a16:creationId xmlns:a16="http://schemas.microsoft.com/office/drawing/2014/main" xmlns="" id="{3BE74E9E-956F-0D46-BF54-083418D449D1}"/>
              </a:ext>
            </a:extLst>
          </p:cNvPr>
          <p:cNvSpPr>
            <a:spLocks noGrp="1"/>
          </p:cNvSpPr>
          <p:nvPr>
            <p:ph type="subTitle" idx="1" hasCustomPrompt="1"/>
          </p:nvPr>
        </p:nvSpPr>
        <p:spPr>
          <a:xfrm>
            <a:off x="12821477" y="11471275"/>
            <a:ext cx="11147699" cy="1406127"/>
          </a:xfrm>
        </p:spPr>
        <p:txBody>
          <a:bodyPr anchor="b">
            <a:normAutofit/>
          </a:bodyPr>
          <a:lstStyle>
            <a:lvl1pPr marL="0" indent="0" algn="l">
              <a:buNone/>
              <a:defRPr sz="3200">
                <a:solidFill>
                  <a:schemeClr val="tx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pic>
        <p:nvPicPr>
          <p:cNvPr id="12" name="Picture 11" descr="A black screen with white text&#10;&#10;Description automatically generated with low confidence">
            <a:extLst>
              <a:ext uri="{FF2B5EF4-FFF2-40B4-BE49-F238E27FC236}">
                <a16:creationId xmlns:a16="http://schemas.microsoft.com/office/drawing/2014/main" xmlns="" id="{0336895F-EE22-7FDC-C825-F032169365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1022866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 Inhoudsopgave">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xmlns="" id="{7BD0246A-8E6E-4946-A02D-8616ACF30E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8756" y="3276600"/>
            <a:ext cx="11366500" cy="10439400"/>
          </a:xfrm>
          <a:prstGeom prst="rect">
            <a:avLst/>
          </a:prstGeom>
        </p:spPr>
      </p:pic>
      <p:sp>
        <p:nvSpPr>
          <p:cNvPr id="5" name="Date Placeholder 4"/>
          <p:cNvSpPr>
            <a:spLocks noGrp="1"/>
          </p:cNvSpPr>
          <p:nvPr>
            <p:ph type="dt" sz="half" idx="10"/>
          </p:nvPr>
        </p:nvSpPr>
        <p:spPr/>
        <p:txBody>
          <a:bodyPr/>
          <a:lstStyle/>
          <a:p>
            <a:r>
              <a:rPr lang="nl-NL">
                <a:solidFill>
                  <a:prstClr val="black">
                    <a:tint val="75000"/>
                  </a:prstClr>
                </a:solidFill>
              </a:rPr>
              <a:t>26 augustus 2021</a:t>
            </a:r>
            <a:endParaRPr lang="nl-N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pic>
        <p:nvPicPr>
          <p:cNvPr id="13" name="Logo">
            <a:extLst>
              <a:ext uri="{FF2B5EF4-FFF2-40B4-BE49-F238E27FC236}">
                <a16:creationId xmlns:a16="http://schemas.microsoft.com/office/drawing/2014/main" xmlns="" id="{A93AF3DA-9BC0-6B4B-9CBD-99BCF696C1F0}"/>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709387" y="-1"/>
            <a:ext cx="968400" cy="2408258"/>
          </a:xfrm>
          <a:prstGeom prst="rect">
            <a:avLst/>
          </a:prstGeom>
        </p:spPr>
      </p:pic>
      <p:cxnSp>
        <p:nvCxnSpPr>
          <p:cNvPr id="12" name="Straight Connector 8">
            <a:extLst>
              <a:ext uri="{FF2B5EF4-FFF2-40B4-BE49-F238E27FC236}">
                <a16:creationId xmlns:a16="http://schemas.microsoft.com/office/drawing/2014/main" xmlns="" id="{E1CBCC64-04B8-C243-A86B-3A7A90B6BB74}"/>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xmlns="" id="{E9410F25-8C48-0A49-B0B1-9F14567840AC}"/>
              </a:ext>
            </a:extLst>
          </p:cNvPr>
          <p:cNvSpPr txBox="1"/>
          <p:nvPr userDrawn="1"/>
        </p:nvSpPr>
        <p:spPr>
          <a:xfrm>
            <a:off x="1348754" y="2113380"/>
            <a:ext cx="21689663" cy="902918"/>
          </a:xfrm>
          <a:prstGeom prst="rect">
            <a:avLst/>
          </a:prstGeom>
          <a:noFill/>
        </p:spPr>
        <p:txBody>
          <a:bodyPr wrap="square" rtlCol="0" anchor="b" anchorCtr="0">
            <a:noAutofit/>
          </a:bodyPr>
          <a:lstStyle/>
          <a:p>
            <a:r>
              <a:rPr lang="nl-NL" sz="4800" b="1" dirty="0">
                <a:solidFill>
                  <a:srgbClr val="39870C"/>
                </a:solidFill>
              </a:rPr>
              <a:t>Inhoudsopgave</a:t>
            </a:r>
          </a:p>
        </p:txBody>
      </p:sp>
      <p:sp>
        <p:nvSpPr>
          <p:cNvPr id="17" name="Text Placeholder 13">
            <a:extLst>
              <a:ext uri="{FF2B5EF4-FFF2-40B4-BE49-F238E27FC236}">
                <a16:creationId xmlns:a16="http://schemas.microsoft.com/office/drawing/2014/main" xmlns="" id="{7E0103F8-A988-044D-A59D-A7EBE351F25B}"/>
              </a:ext>
            </a:extLst>
          </p:cNvPr>
          <p:cNvSpPr>
            <a:spLocks noGrp="1"/>
          </p:cNvSpPr>
          <p:nvPr>
            <p:ph type="body" sz="quarter" idx="17" hasCustomPrompt="1"/>
          </p:nvPr>
        </p:nvSpPr>
        <p:spPr>
          <a:xfrm>
            <a:off x="1348754" y="3726000"/>
            <a:ext cx="1028686" cy="7740564"/>
          </a:xfrm>
        </p:spPr>
        <p:txBody>
          <a:bodyPr anchor="ctr" anchorCtr="0">
            <a:noAutofit/>
          </a:bodyPr>
          <a:lstStyle>
            <a:lvl1pPr marL="0" indent="0" algn="ctr">
              <a:lnSpc>
                <a:spcPct val="90000"/>
              </a:lnSpc>
              <a:buFont typeface="Arial" panose="020B0604020202020204" pitchFamily="34" charset="0"/>
              <a:buNone/>
              <a:defRPr sz="32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1</a:t>
            </a:r>
          </a:p>
          <a:p>
            <a:pPr lvl="0"/>
            <a:r>
              <a:rPr lang="nl-NL" dirty="0"/>
              <a:t>2</a:t>
            </a:r>
          </a:p>
          <a:p>
            <a:pPr lvl="0"/>
            <a:r>
              <a:rPr lang="nl-NL" dirty="0"/>
              <a:t>3</a:t>
            </a:r>
          </a:p>
          <a:p>
            <a:pPr lvl="0"/>
            <a:r>
              <a:rPr lang="nl-NL" dirty="0"/>
              <a:t>4</a:t>
            </a:r>
          </a:p>
          <a:p>
            <a:pPr lvl="0"/>
            <a:r>
              <a:rPr lang="nl-NL" dirty="0"/>
              <a:t>5</a:t>
            </a:r>
          </a:p>
          <a:p>
            <a:pPr lvl="0"/>
            <a:r>
              <a:rPr lang="nl-NL" dirty="0"/>
              <a:t>6</a:t>
            </a:r>
          </a:p>
          <a:p>
            <a:pPr lvl="0"/>
            <a:r>
              <a:rPr lang="nl-NL" dirty="0"/>
              <a:t>7</a:t>
            </a:r>
          </a:p>
        </p:txBody>
      </p:sp>
      <p:sp>
        <p:nvSpPr>
          <p:cNvPr id="21" name="Text Placeholder 13">
            <a:extLst>
              <a:ext uri="{FF2B5EF4-FFF2-40B4-BE49-F238E27FC236}">
                <a16:creationId xmlns:a16="http://schemas.microsoft.com/office/drawing/2014/main" xmlns="" id="{9C183165-1A04-BA4F-9169-DAB73C1DFADC}"/>
              </a:ext>
            </a:extLst>
          </p:cNvPr>
          <p:cNvSpPr>
            <a:spLocks noGrp="1"/>
          </p:cNvSpPr>
          <p:nvPr>
            <p:ph type="body" sz="quarter" idx="18" hasCustomPrompt="1"/>
          </p:nvPr>
        </p:nvSpPr>
        <p:spPr>
          <a:xfrm>
            <a:off x="2889504" y="3726000"/>
            <a:ext cx="8564071" cy="7740564"/>
          </a:xfrm>
        </p:spPr>
        <p:txBody>
          <a:bodyPr anchor="ctr" anchorCtr="0">
            <a:noAutofit/>
          </a:bodyPr>
          <a:lstStyle>
            <a:lvl1pPr marL="0" marR="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sz="3200" b="0">
                <a:solidFill>
                  <a:schemeClr val="tx1"/>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p:txBody>
      </p:sp>
      <p:sp>
        <p:nvSpPr>
          <p:cNvPr id="28" name="Text Placeholder 13">
            <a:extLst>
              <a:ext uri="{FF2B5EF4-FFF2-40B4-BE49-F238E27FC236}">
                <a16:creationId xmlns:a16="http://schemas.microsoft.com/office/drawing/2014/main" xmlns="" id="{6B015A94-03F1-5543-9EDD-8F1E152204AB}"/>
              </a:ext>
            </a:extLst>
          </p:cNvPr>
          <p:cNvSpPr>
            <a:spLocks noGrp="1"/>
          </p:cNvSpPr>
          <p:nvPr>
            <p:ph type="body" sz="quarter" idx="21" hasCustomPrompt="1"/>
          </p:nvPr>
        </p:nvSpPr>
        <p:spPr>
          <a:xfrm>
            <a:off x="13034786" y="3726000"/>
            <a:ext cx="1028686" cy="7740564"/>
          </a:xfrm>
        </p:spPr>
        <p:txBody>
          <a:bodyPr anchor="ctr" anchorCtr="0">
            <a:noAutofit/>
          </a:bodyPr>
          <a:lstStyle>
            <a:lvl1pPr marL="0" indent="0" algn="ctr">
              <a:lnSpc>
                <a:spcPct val="90000"/>
              </a:lnSpc>
              <a:buFont typeface="Arial" panose="020B0604020202020204" pitchFamily="34" charset="0"/>
              <a:buNone/>
              <a:defRPr sz="32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8</a:t>
            </a:r>
          </a:p>
          <a:p>
            <a:pPr lvl="0"/>
            <a:r>
              <a:rPr lang="nl-NL" dirty="0"/>
              <a:t>9</a:t>
            </a:r>
          </a:p>
          <a:p>
            <a:pPr lvl="0"/>
            <a:r>
              <a:rPr lang="nl-NL" dirty="0"/>
              <a:t>10</a:t>
            </a:r>
          </a:p>
          <a:p>
            <a:pPr lvl="0"/>
            <a:r>
              <a:rPr lang="nl-NL" dirty="0"/>
              <a:t>11</a:t>
            </a:r>
          </a:p>
          <a:p>
            <a:pPr lvl="0"/>
            <a:r>
              <a:rPr lang="nl-NL" dirty="0"/>
              <a:t>12</a:t>
            </a:r>
          </a:p>
          <a:p>
            <a:pPr lvl="0"/>
            <a:r>
              <a:rPr lang="nl-NL" dirty="0"/>
              <a:t>13</a:t>
            </a:r>
          </a:p>
          <a:p>
            <a:pPr lvl="0"/>
            <a:r>
              <a:rPr lang="nl-NL" dirty="0"/>
              <a:t>14</a:t>
            </a:r>
          </a:p>
        </p:txBody>
      </p:sp>
      <p:sp>
        <p:nvSpPr>
          <p:cNvPr id="29" name="Text Placeholder 13">
            <a:extLst>
              <a:ext uri="{FF2B5EF4-FFF2-40B4-BE49-F238E27FC236}">
                <a16:creationId xmlns:a16="http://schemas.microsoft.com/office/drawing/2014/main" xmlns="" id="{2E725B17-0870-0347-A5B5-365504C0FA71}"/>
              </a:ext>
            </a:extLst>
          </p:cNvPr>
          <p:cNvSpPr>
            <a:spLocks noGrp="1"/>
          </p:cNvSpPr>
          <p:nvPr>
            <p:ph type="body" sz="quarter" idx="22" hasCustomPrompt="1"/>
          </p:nvPr>
        </p:nvSpPr>
        <p:spPr>
          <a:xfrm>
            <a:off x="14575536" y="3726000"/>
            <a:ext cx="8564071" cy="7740564"/>
          </a:xfrm>
        </p:spPr>
        <p:txBody>
          <a:bodyPr anchor="ctr" anchorCtr="0">
            <a:noAutofit/>
          </a:bodyPr>
          <a:lstStyle>
            <a:lvl1pPr marL="0" marR="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sz="3200" b="0">
                <a:solidFill>
                  <a:schemeClr val="tx1"/>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p:txBody>
      </p:sp>
      <p:pic>
        <p:nvPicPr>
          <p:cNvPr id="2" name="Picture 1" descr="Shape&#10;&#10;Description automatically generated with medium confidence">
            <a:extLst>
              <a:ext uri="{FF2B5EF4-FFF2-40B4-BE49-F238E27FC236}">
                <a16:creationId xmlns:a16="http://schemas.microsoft.com/office/drawing/2014/main" xmlns="" id="{6F29E506-19F1-41DE-41EB-32C98740440C}"/>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420058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Algemeen pijl links lichtgroen">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3E79D06-311A-43E8-9993-E38058BC57F1}"/>
              </a:ext>
            </a:extLst>
          </p:cNvPr>
          <p:cNvSpPr/>
          <p:nvPr userDrawn="1"/>
        </p:nvSpPr>
        <p:spPr>
          <a:xfrm>
            <a:off x="0" y="0"/>
            <a:ext cx="12193587" cy="13716000"/>
          </a:xfrm>
          <a:prstGeom prst="rect">
            <a:avLst/>
          </a:prstGeom>
          <a:solidFill>
            <a:srgbClr val="D7E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Graphic 5">
            <a:extLst>
              <a:ext uri="{FF2B5EF4-FFF2-40B4-BE49-F238E27FC236}">
                <a16:creationId xmlns="" xmlns:a16="http://schemas.microsoft.com/office/drawing/2014/main" id="{7DE29D8C-AB77-490C-84FE-4060D5F0D91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97011" y="3352801"/>
            <a:ext cx="8458304" cy="7029450"/>
          </a:xfrm>
          <a:prstGeom prst="rect">
            <a:avLst/>
          </a:prstGeom>
        </p:spPr>
      </p:pic>
      <p:pic>
        <p:nvPicPr>
          <p:cNvPr id="7" name="Logo">
            <a:extLst>
              <a:ext uri="{FF2B5EF4-FFF2-40B4-BE49-F238E27FC236}">
                <a16:creationId xmlns="" xmlns:a16="http://schemas.microsoft.com/office/drawing/2014/main" id="{07AAA810-4A77-0947-8D02-142622F7416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709387" y="-1"/>
            <a:ext cx="968400" cy="2408258"/>
          </a:xfrm>
          <a:prstGeom prst="rect">
            <a:avLst/>
          </a:prstGeom>
        </p:spPr>
      </p:pic>
      <p:sp>
        <p:nvSpPr>
          <p:cNvPr id="11" name="Date Placeholder 4">
            <a:extLst>
              <a:ext uri="{FF2B5EF4-FFF2-40B4-BE49-F238E27FC236}">
                <a16:creationId xmlns="" xmlns:a16="http://schemas.microsoft.com/office/drawing/2014/main" id="{F68BA68E-4D57-024A-9AFC-8381BC73AD16}"/>
              </a:ext>
            </a:extLst>
          </p:cNvPr>
          <p:cNvSpPr>
            <a:spLocks noGrp="1"/>
          </p:cNvSpPr>
          <p:nvPr>
            <p:ph type="dt" sz="half" idx="10"/>
          </p:nvPr>
        </p:nvSpPr>
        <p:spPr>
          <a:xfrm>
            <a:off x="17166155" y="12781172"/>
            <a:ext cx="5007129" cy="730250"/>
          </a:xfrm>
        </p:spPr>
        <p:txBody>
          <a:bodyPr/>
          <a:lstStyle/>
          <a:p>
            <a:r>
              <a:rPr lang="nl-NL"/>
              <a:t>26 augustus 2021</a:t>
            </a:r>
            <a:endParaRPr lang="nl-NL" dirty="0"/>
          </a:p>
        </p:txBody>
      </p:sp>
      <p:sp>
        <p:nvSpPr>
          <p:cNvPr id="12" name="Slide Number Placeholder 6">
            <a:extLst>
              <a:ext uri="{FF2B5EF4-FFF2-40B4-BE49-F238E27FC236}">
                <a16:creationId xmlns="" xmlns:a16="http://schemas.microsoft.com/office/drawing/2014/main" id="{2065620C-CD7B-504F-8F3D-6056BC96F1DE}"/>
              </a:ext>
            </a:extLst>
          </p:cNvPr>
          <p:cNvSpPr>
            <a:spLocks noGrp="1"/>
          </p:cNvSpPr>
          <p:nvPr>
            <p:ph type="sldNum" sz="quarter" idx="12"/>
          </p:nvPr>
        </p:nvSpPr>
        <p:spPr>
          <a:xfrm>
            <a:off x="22411426" y="12781172"/>
            <a:ext cx="1557752" cy="730250"/>
          </a:xfrm>
        </p:spPr>
        <p:txBody>
          <a:bodyPr/>
          <a:lstStyle/>
          <a:p>
            <a:fld id="{58A012CB-14D3-4B29-B9BE-EBD198EAE235}" type="slidenum">
              <a:rPr lang="nl-NL" smtClean="0"/>
              <a:t>‹nr.›</a:t>
            </a:fld>
            <a:endParaRPr lang="nl-NL" dirty="0"/>
          </a:p>
        </p:txBody>
      </p:sp>
      <p:cxnSp>
        <p:nvCxnSpPr>
          <p:cNvPr id="8" name="Straight Connector 11">
            <a:extLst>
              <a:ext uri="{FF2B5EF4-FFF2-40B4-BE49-F238E27FC236}">
                <a16:creationId xmlns="" xmlns:a16="http://schemas.microsoft.com/office/drawing/2014/main" id="{5F7E6FAB-B9DD-D1D9-573F-B1C7C5CBFD28}"/>
              </a:ext>
            </a:extLst>
          </p:cNvPr>
          <p:cNvCxnSpPr>
            <a:cxnSpLocks/>
          </p:cNvCxnSpPr>
          <p:nvPr userDrawn="1"/>
        </p:nvCxnSpPr>
        <p:spPr>
          <a:xfrm>
            <a:off x="12923112" y="3295650"/>
            <a:ext cx="10115308" cy="0"/>
          </a:xfrm>
          <a:prstGeom prst="line">
            <a:avLst/>
          </a:prstGeom>
          <a:ln w="38100">
            <a:solidFill>
              <a:srgbClr val="39870C"/>
            </a:solidFill>
          </a:ln>
        </p:spPr>
        <p:style>
          <a:lnRef idx="1">
            <a:schemeClr val="accent1"/>
          </a:lnRef>
          <a:fillRef idx="0">
            <a:schemeClr val="accent1"/>
          </a:fillRef>
          <a:effectRef idx="0">
            <a:schemeClr val="accent1"/>
          </a:effectRef>
          <a:fontRef idx="minor">
            <a:schemeClr val="tx1"/>
          </a:fontRef>
        </p:style>
      </p:cxnSp>
      <p:sp>
        <p:nvSpPr>
          <p:cNvPr id="9" name="Text Placeholder 13">
            <a:extLst>
              <a:ext uri="{FF2B5EF4-FFF2-40B4-BE49-F238E27FC236}">
                <a16:creationId xmlns="" xmlns:a16="http://schemas.microsoft.com/office/drawing/2014/main" id="{EBD886B1-97A1-BC26-CCEE-110EF0976B6E}"/>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0" name="Text Placeholder 15">
            <a:extLst>
              <a:ext uri="{FF2B5EF4-FFF2-40B4-BE49-F238E27FC236}">
                <a16:creationId xmlns="" xmlns:a16="http://schemas.microsoft.com/office/drawing/2014/main" id="{2CC081BA-E8E6-A38D-4759-882D32E1BE53}"/>
              </a:ext>
            </a:extLst>
          </p:cNvPr>
          <p:cNvSpPr>
            <a:spLocks noGrp="1"/>
          </p:cNvSpPr>
          <p:nvPr>
            <p:ph type="body" sz="quarter" idx="15"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15" name="Picture 14" descr="Shape&#10;&#10;Description automatically generated with medium confidence">
            <a:extLst>
              <a:ext uri="{FF2B5EF4-FFF2-40B4-BE49-F238E27FC236}">
                <a16:creationId xmlns="" xmlns:a16="http://schemas.microsoft.com/office/drawing/2014/main" id="{91426D6E-9232-29FB-626E-757A1C659D53}"/>
              </a:ext>
            </a:extLst>
          </p:cNvPr>
          <p:cNvPicPr>
            <a:picLocks noChangeAspect="1"/>
          </p:cNvPicPr>
          <p:nvPr userDrawn="1"/>
        </p:nvPicPr>
        <p:blipFill>
          <a:blip r:embed="rId6">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18758546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 Algemeen beeld links, inhoudsopgave rech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976D9D2-CC83-5DCD-5614-B04CFE5FA652}"/>
              </a:ext>
            </a:extLst>
          </p:cNvPr>
          <p:cNvSpPr/>
          <p:nvPr userDrawn="1"/>
        </p:nvSpPr>
        <p:spPr>
          <a:xfrm>
            <a:off x="-1" y="-1"/>
            <a:ext cx="1219358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pic>
        <p:nvPicPr>
          <p:cNvPr id="6" name="Graphic 5">
            <a:extLst>
              <a:ext uri="{FF2B5EF4-FFF2-40B4-BE49-F238E27FC236}">
                <a16:creationId xmlns:a16="http://schemas.microsoft.com/office/drawing/2014/main" xmlns="" id="{7DE29D8C-AB77-490C-84FE-4060D5F0D91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897011" y="3352801"/>
            <a:ext cx="8458304" cy="7029450"/>
          </a:xfrm>
          <a:prstGeom prst="rect">
            <a:avLst/>
          </a:prstGeom>
        </p:spPr>
      </p:pic>
      <p:pic>
        <p:nvPicPr>
          <p:cNvPr id="7" name="Logo">
            <a:extLst>
              <a:ext uri="{FF2B5EF4-FFF2-40B4-BE49-F238E27FC236}">
                <a16:creationId xmlns:a16="http://schemas.microsoft.com/office/drawing/2014/main" xmlns="" id="{07AAA810-4A77-0947-8D02-142622F7416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709387" y="-1"/>
            <a:ext cx="968400" cy="2408258"/>
          </a:xfrm>
          <a:prstGeom prst="rect">
            <a:avLst/>
          </a:prstGeom>
        </p:spPr>
      </p:pic>
      <p:sp>
        <p:nvSpPr>
          <p:cNvPr id="11" name="Date Placeholder 4">
            <a:extLst>
              <a:ext uri="{FF2B5EF4-FFF2-40B4-BE49-F238E27FC236}">
                <a16:creationId xmlns:a16="http://schemas.microsoft.com/office/drawing/2014/main" xmlns="" id="{F68BA68E-4D57-024A-9AFC-8381BC73AD16}"/>
              </a:ext>
            </a:extLst>
          </p:cNvPr>
          <p:cNvSpPr>
            <a:spLocks noGrp="1"/>
          </p:cNvSpPr>
          <p:nvPr>
            <p:ph type="dt" sz="half" idx="10"/>
          </p:nvPr>
        </p:nvSpPr>
        <p:spPr>
          <a:xfrm>
            <a:off x="17166155" y="12781172"/>
            <a:ext cx="5007129" cy="730250"/>
          </a:xfrm>
        </p:spPr>
        <p:txBody>
          <a:bodyPr/>
          <a:lstStyle/>
          <a:p>
            <a:r>
              <a:rPr lang="nl-NL" dirty="0">
                <a:solidFill>
                  <a:prstClr val="black">
                    <a:tint val="75000"/>
                  </a:prstClr>
                </a:solidFill>
              </a:rPr>
              <a:t>26 augustus 2021</a:t>
            </a:r>
          </a:p>
        </p:txBody>
      </p:sp>
      <p:sp>
        <p:nvSpPr>
          <p:cNvPr id="12" name="Slide Number Placeholder 6">
            <a:extLst>
              <a:ext uri="{FF2B5EF4-FFF2-40B4-BE49-F238E27FC236}">
                <a16:creationId xmlns:a16="http://schemas.microsoft.com/office/drawing/2014/main" xmlns="" id="{2065620C-CD7B-504F-8F3D-6056BC96F1DE}"/>
              </a:ext>
            </a:extLst>
          </p:cNvPr>
          <p:cNvSpPr>
            <a:spLocks noGrp="1"/>
          </p:cNvSpPr>
          <p:nvPr>
            <p:ph type="sldNum" sz="quarter" idx="12"/>
          </p:nvPr>
        </p:nvSpPr>
        <p:spPr>
          <a:xfrm>
            <a:off x="22411426" y="12781172"/>
            <a:ext cx="1557752" cy="730250"/>
          </a:xfrm>
        </p:spPr>
        <p:txBody>
          <a:body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cxnSp>
        <p:nvCxnSpPr>
          <p:cNvPr id="2" name="Straight Connector 11">
            <a:extLst>
              <a:ext uri="{FF2B5EF4-FFF2-40B4-BE49-F238E27FC236}">
                <a16:creationId xmlns:a16="http://schemas.microsoft.com/office/drawing/2014/main" xmlns="" id="{F44DAD3A-E0FA-87DC-8EA6-D872E66BE147}"/>
              </a:ext>
            </a:extLst>
          </p:cNvPr>
          <p:cNvCxnSpPr>
            <a:cxnSpLocks/>
          </p:cNvCxnSpPr>
          <p:nvPr userDrawn="1"/>
        </p:nvCxnSpPr>
        <p:spPr>
          <a:xfrm>
            <a:off x="12923112" y="3295650"/>
            <a:ext cx="10115308" cy="0"/>
          </a:xfrm>
          <a:prstGeom prst="line">
            <a:avLst/>
          </a:prstGeom>
          <a:ln w="38100">
            <a:solidFill>
              <a:srgbClr val="39870C"/>
            </a:solidFill>
          </a:ln>
        </p:spPr>
        <p:style>
          <a:lnRef idx="1">
            <a:schemeClr val="accent1"/>
          </a:lnRef>
          <a:fillRef idx="0">
            <a:schemeClr val="accent1"/>
          </a:fillRef>
          <a:effectRef idx="0">
            <a:schemeClr val="accent1"/>
          </a:effectRef>
          <a:fontRef idx="minor">
            <a:schemeClr val="tx1"/>
          </a:fontRef>
        </p:style>
      </p:cxnSp>
      <p:sp>
        <p:nvSpPr>
          <p:cNvPr id="4" name="Text Placeholder 13">
            <a:extLst>
              <a:ext uri="{FF2B5EF4-FFF2-40B4-BE49-F238E27FC236}">
                <a16:creationId xmlns:a16="http://schemas.microsoft.com/office/drawing/2014/main" xmlns="" id="{15066E95-12B1-AC62-194E-F23A7603813F}"/>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Inhoudsopgave</a:t>
            </a:r>
          </a:p>
        </p:txBody>
      </p:sp>
      <p:sp>
        <p:nvSpPr>
          <p:cNvPr id="8" name="Text Placeholder 13">
            <a:extLst>
              <a:ext uri="{FF2B5EF4-FFF2-40B4-BE49-F238E27FC236}">
                <a16:creationId xmlns:a16="http://schemas.microsoft.com/office/drawing/2014/main" xmlns="" id="{BD7F37C4-10D6-9285-78C2-24B6A9A95962}"/>
              </a:ext>
            </a:extLst>
          </p:cNvPr>
          <p:cNvSpPr>
            <a:spLocks noGrp="1"/>
          </p:cNvSpPr>
          <p:nvPr>
            <p:ph type="body" sz="quarter" idx="21" hasCustomPrompt="1"/>
          </p:nvPr>
        </p:nvSpPr>
        <p:spPr>
          <a:xfrm>
            <a:off x="12933600" y="3726000"/>
            <a:ext cx="1028686" cy="7740564"/>
          </a:xfrm>
        </p:spPr>
        <p:txBody>
          <a:bodyPr anchor="ctr" anchorCtr="0">
            <a:noAutofit/>
          </a:bodyPr>
          <a:lstStyle>
            <a:lvl1pPr marL="0" indent="0" algn="ctr">
              <a:lnSpc>
                <a:spcPct val="90000"/>
              </a:lnSpc>
              <a:buFont typeface="Arial" panose="020B0604020202020204" pitchFamily="34" charset="0"/>
              <a:buNone/>
              <a:defRPr sz="32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1</a:t>
            </a:r>
          </a:p>
          <a:p>
            <a:pPr lvl="0"/>
            <a:r>
              <a:rPr lang="nl-NL" dirty="0"/>
              <a:t>2</a:t>
            </a:r>
          </a:p>
          <a:p>
            <a:pPr lvl="0"/>
            <a:r>
              <a:rPr lang="nl-NL" dirty="0"/>
              <a:t>3</a:t>
            </a:r>
          </a:p>
          <a:p>
            <a:pPr lvl="0"/>
            <a:r>
              <a:rPr lang="nl-NL" dirty="0"/>
              <a:t>4</a:t>
            </a:r>
          </a:p>
          <a:p>
            <a:pPr lvl="0"/>
            <a:r>
              <a:rPr lang="nl-NL" dirty="0"/>
              <a:t>5</a:t>
            </a:r>
          </a:p>
          <a:p>
            <a:pPr lvl="0"/>
            <a:r>
              <a:rPr lang="nl-NL" dirty="0"/>
              <a:t>6</a:t>
            </a:r>
          </a:p>
          <a:p>
            <a:pPr lvl="0"/>
            <a:r>
              <a:rPr lang="nl-NL" dirty="0"/>
              <a:t>7</a:t>
            </a:r>
          </a:p>
        </p:txBody>
      </p:sp>
      <p:sp>
        <p:nvSpPr>
          <p:cNvPr id="15" name="Text Placeholder 13">
            <a:extLst>
              <a:ext uri="{FF2B5EF4-FFF2-40B4-BE49-F238E27FC236}">
                <a16:creationId xmlns:a16="http://schemas.microsoft.com/office/drawing/2014/main" xmlns="" id="{6321393A-C473-09B9-7706-50661EFC6A75}"/>
              </a:ext>
            </a:extLst>
          </p:cNvPr>
          <p:cNvSpPr>
            <a:spLocks noGrp="1"/>
          </p:cNvSpPr>
          <p:nvPr>
            <p:ph type="body" sz="quarter" idx="22" hasCustomPrompt="1"/>
          </p:nvPr>
        </p:nvSpPr>
        <p:spPr>
          <a:xfrm>
            <a:off x="14474350" y="3726000"/>
            <a:ext cx="8564071" cy="7740564"/>
          </a:xfrm>
        </p:spPr>
        <p:txBody>
          <a:bodyPr anchor="ctr" anchorCtr="0">
            <a:noAutofit/>
          </a:bodyPr>
          <a:lstStyle>
            <a:lvl1pPr marL="0" marR="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sz="3200" b="0">
                <a:solidFill>
                  <a:schemeClr val="tx1"/>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p:txBody>
      </p:sp>
      <p:pic>
        <p:nvPicPr>
          <p:cNvPr id="9" name="Picture 8" descr="A black screen with white text&#10;&#10;Description automatically generated with low confidence">
            <a:extLst>
              <a:ext uri="{FF2B5EF4-FFF2-40B4-BE49-F238E27FC236}">
                <a16:creationId xmlns:a16="http://schemas.microsoft.com/office/drawing/2014/main" xmlns="" id="{73E12A86-80B7-B26C-0AC2-63FFD774E35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429674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0 Algemeen Tussenblad met domeinen">
    <p:bg>
      <p:bgPr>
        <a:solidFill>
          <a:srgbClr val="39870C"/>
        </a:solidFill>
        <a:effectLst/>
      </p:bgPr>
    </p:bg>
    <p:spTree>
      <p:nvGrpSpPr>
        <p:cNvPr id="1" name=""/>
        <p:cNvGrpSpPr/>
        <p:nvPr/>
      </p:nvGrpSpPr>
      <p:grpSpPr>
        <a:xfrm>
          <a:off x="0" y="0"/>
          <a:ext cx="0" cy="0"/>
          <a:chOff x="0" y="0"/>
          <a:chExt cx="0" cy="0"/>
        </a:xfrm>
      </p:grpSpPr>
      <p:pic>
        <p:nvPicPr>
          <p:cNvPr id="12" name="Logo">
            <a:extLst>
              <a:ext uri="{FF2B5EF4-FFF2-40B4-BE49-F238E27FC236}">
                <a16:creationId xmlns:a16="http://schemas.microsoft.com/office/drawing/2014/main" xmlns="" id="{1CE93877-59B8-4EC7-9255-6B4F1FA3325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sp>
        <p:nvSpPr>
          <p:cNvPr id="11" name="Rectangle 7">
            <a:extLst>
              <a:ext uri="{FF2B5EF4-FFF2-40B4-BE49-F238E27FC236}">
                <a16:creationId xmlns:a16="http://schemas.microsoft.com/office/drawing/2014/main" xmlns="" id="{BE336A49-3D0D-7A41-A12C-EE79D6FB82BC}"/>
              </a:ext>
            </a:extLst>
          </p:cNvPr>
          <p:cNvSpPr/>
          <p:nvPr userDrawn="1"/>
        </p:nvSpPr>
        <p:spPr>
          <a:xfrm>
            <a:off x="11815587" y="4671236"/>
            <a:ext cx="756000" cy="904476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sp>
        <p:nvSpPr>
          <p:cNvPr id="17" name="Tekstvak 4">
            <a:extLst>
              <a:ext uri="{FF2B5EF4-FFF2-40B4-BE49-F238E27FC236}">
                <a16:creationId xmlns:a16="http://schemas.microsoft.com/office/drawing/2014/main" xmlns="" id="{150372EC-C56C-E04E-A243-C85DACBF9554}"/>
              </a:ext>
            </a:extLst>
          </p:cNvPr>
          <p:cNvSpPr txBox="1"/>
          <p:nvPr userDrawn="1"/>
        </p:nvSpPr>
        <p:spPr>
          <a:xfrm>
            <a:off x="4904165" y="4322563"/>
            <a:ext cx="6323601" cy="6223494"/>
          </a:xfrm>
          <a:prstGeom prst="rect">
            <a:avLst/>
          </a:prstGeom>
          <a:noFill/>
        </p:spPr>
        <p:txBody>
          <a:bodyPr wrap="square" rtlCol="0">
            <a:noAutofit/>
          </a:bodyPr>
          <a:lstStyle/>
          <a:p>
            <a:pPr algn="r">
              <a:lnSpc>
                <a:spcPct val="92000"/>
              </a:lnSpc>
            </a:pPr>
            <a:r>
              <a:rPr lang="nl-NL" sz="4100" dirty="0">
                <a:solidFill>
                  <a:prstClr val="white"/>
                </a:solidFill>
              </a:rPr>
              <a:t>Toegang</a:t>
            </a:r>
          </a:p>
          <a:p>
            <a:pPr algn="r">
              <a:lnSpc>
                <a:spcPct val="92000"/>
              </a:lnSpc>
            </a:pPr>
            <a:endParaRPr lang="nl-NL" sz="4100" dirty="0">
              <a:solidFill>
                <a:prstClr val="white"/>
              </a:solidFill>
            </a:endParaRPr>
          </a:p>
          <a:p>
            <a:pPr algn="r">
              <a:lnSpc>
                <a:spcPct val="92000"/>
              </a:lnSpc>
            </a:pPr>
            <a:r>
              <a:rPr lang="nl-NL" sz="4100" dirty="0">
                <a:solidFill>
                  <a:prstClr val="white"/>
                </a:solidFill>
              </a:rPr>
              <a:t>Interactie</a:t>
            </a:r>
          </a:p>
          <a:p>
            <a:pPr algn="r">
              <a:lnSpc>
                <a:spcPct val="92000"/>
              </a:lnSpc>
            </a:pPr>
            <a:endParaRPr lang="nl-NL" sz="4100" dirty="0">
              <a:solidFill>
                <a:prstClr val="white"/>
              </a:solidFill>
            </a:endParaRPr>
          </a:p>
          <a:p>
            <a:pPr algn="r">
              <a:lnSpc>
                <a:spcPct val="92000"/>
              </a:lnSpc>
            </a:pPr>
            <a:r>
              <a:rPr lang="nl-NL" sz="4100" dirty="0">
                <a:solidFill>
                  <a:prstClr val="white"/>
                </a:solidFill>
              </a:rPr>
              <a:t>Gegevensuitwisseling</a:t>
            </a:r>
          </a:p>
          <a:p>
            <a:pPr algn="r">
              <a:lnSpc>
                <a:spcPct val="92000"/>
              </a:lnSpc>
            </a:pPr>
            <a:endParaRPr lang="nl-NL" sz="4100" dirty="0">
              <a:solidFill>
                <a:prstClr val="white"/>
              </a:solidFill>
            </a:endParaRPr>
          </a:p>
          <a:p>
            <a:pPr algn="r">
              <a:lnSpc>
                <a:spcPct val="92000"/>
              </a:lnSpc>
            </a:pPr>
            <a:r>
              <a:rPr lang="nl-NL" sz="4100" dirty="0">
                <a:solidFill>
                  <a:prstClr val="white"/>
                </a:solidFill>
              </a:rPr>
              <a:t>Infrastructuur</a:t>
            </a:r>
          </a:p>
          <a:p>
            <a:pPr algn="r">
              <a:lnSpc>
                <a:spcPct val="92000"/>
              </a:lnSpc>
            </a:pPr>
            <a:endParaRPr lang="nl-NL" sz="4100" dirty="0">
              <a:solidFill>
                <a:prstClr val="white"/>
              </a:solidFill>
            </a:endParaRPr>
          </a:p>
          <a:p>
            <a:pPr algn="r">
              <a:lnSpc>
                <a:spcPct val="92000"/>
              </a:lnSpc>
            </a:pPr>
            <a:r>
              <a:rPr lang="nl-NL" sz="4100" dirty="0">
                <a:solidFill>
                  <a:prstClr val="white"/>
                </a:solidFill>
              </a:rPr>
              <a:t>Regie op stelsels</a:t>
            </a:r>
            <a:br>
              <a:rPr lang="nl-NL" sz="4100" dirty="0">
                <a:solidFill>
                  <a:prstClr val="white"/>
                </a:solidFill>
              </a:rPr>
            </a:br>
            <a:r>
              <a:rPr lang="nl-NL" sz="4100" dirty="0">
                <a:solidFill>
                  <a:prstClr val="white"/>
                </a:solidFill>
              </a:rPr>
              <a:t>en standaarden</a:t>
            </a:r>
          </a:p>
        </p:txBody>
      </p:sp>
      <p:sp>
        <p:nvSpPr>
          <p:cNvPr id="18" name="Oval 24">
            <a:extLst>
              <a:ext uri="{FF2B5EF4-FFF2-40B4-BE49-F238E27FC236}">
                <a16:creationId xmlns:a16="http://schemas.microsoft.com/office/drawing/2014/main" xmlns="" id="{54FCBD83-55D6-BC44-A9EB-94614C54CFF6}"/>
              </a:ext>
            </a:extLst>
          </p:cNvPr>
          <p:cNvSpPr/>
          <p:nvPr userDrawn="1"/>
        </p:nvSpPr>
        <p:spPr>
          <a:xfrm>
            <a:off x="11812587" y="429260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19" name="Oval 25">
            <a:extLst>
              <a:ext uri="{FF2B5EF4-FFF2-40B4-BE49-F238E27FC236}">
                <a16:creationId xmlns:a16="http://schemas.microsoft.com/office/drawing/2014/main" xmlns="" id="{AF0B8F4F-13B3-E04D-937F-43F7185E4F39}"/>
              </a:ext>
            </a:extLst>
          </p:cNvPr>
          <p:cNvSpPr/>
          <p:nvPr userDrawn="1"/>
        </p:nvSpPr>
        <p:spPr>
          <a:xfrm>
            <a:off x="11812587" y="544492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20" name="Oval 26">
            <a:extLst>
              <a:ext uri="{FF2B5EF4-FFF2-40B4-BE49-F238E27FC236}">
                <a16:creationId xmlns:a16="http://schemas.microsoft.com/office/drawing/2014/main" xmlns="" id="{8AD0F9EF-6BC1-6846-AB02-97A075A1A21F}"/>
              </a:ext>
            </a:extLst>
          </p:cNvPr>
          <p:cNvSpPr/>
          <p:nvPr userDrawn="1"/>
        </p:nvSpPr>
        <p:spPr>
          <a:xfrm>
            <a:off x="11812586" y="659716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21" name="Oval 27">
            <a:extLst>
              <a:ext uri="{FF2B5EF4-FFF2-40B4-BE49-F238E27FC236}">
                <a16:creationId xmlns:a16="http://schemas.microsoft.com/office/drawing/2014/main" xmlns="" id="{A107C61F-B063-C649-BE0D-15E229541C34}"/>
              </a:ext>
            </a:extLst>
          </p:cNvPr>
          <p:cNvSpPr/>
          <p:nvPr userDrawn="1"/>
        </p:nvSpPr>
        <p:spPr>
          <a:xfrm>
            <a:off x="11811772" y="774948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22" name="Oval 28">
            <a:extLst>
              <a:ext uri="{FF2B5EF4-FFF2-40B4-BE49-F238E27FC236}">
                <a16:creationId xmlns:a16="http://schemas.microsoft.com/office/drawing/2014/main" xmlns="" id="{01CB9FC1-C0E6-5543-B860-7C20BE4FD353}"/>
              </a:ext>
            </a:extLst>
          </p:cNvPr>
          <p:cNvSpPr/>
          <p:nvPr userDrawn="1"/>
        </p:nvSpPr>
        <p:spPr>
          <a:xfrm>
            <a:off x="11812586" y="8901736"/>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pic>
        <p:nvPicPr>
          <p:cNvPr id="3" name="Picture 2" descr="A black screen with white text&#10;&#10;Description automatically generated with low confidence">
            <a:extLst>
              <a:ext uri="{FF2B5EF4-FFF2-40B4-BE49-F238E27FC236}">
                <a16:creationId xmlns:a16="http://schemas.microsoft.com/office/drawing/2014/main" xmlns="" id="{BD41F450-10F5-6136-15D3-36898563F3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573085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1 Algemeen Tussenblad met domeinen en tekst">
    <p:bg>
      <p:bgPr>
        <a:solidFill>
          <a:srgbClr val="39870C"/>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6C61F54-1A50-4BA3-B44E-30A710F124F9}"/>
              </a:ext>
            </a:extLst>
          </p:cNvPr>
          <p:cNvSpPr/>
          <p:nvPr userDrawn="1"/>
        </p:nvSpPr>
        <p:spPr>
          <a:xfrm>
            <a:off x="11815587" y="4671236"/>
            <a:ext cx="756000" cy="904476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pic>
        <p:nvPicPr>
          <p:cNvPr id="12" name="Logo">
            <a:extLst>
              <a:ext uri="{FF2B5EF4-FFF2-40B4-BE49-F238E27FC236}">
                <a16:creationId xmlns:a16="http://schemas.microsoft.com/office/drawing/2014/main" xmlns="" id="{1CE93877-59B8-4EC7-9255-6B4F1FA3325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sp>
        <p:nvSpPr>
          <p:cNvPr id="11" name="Text Placeholder 5">
            <a:extLst>
              <a:ext uri="{FF2B5EF4-FFF2-40B4-BE49-F238E27FC236}">
                <a16:creationId xmlns:a16="http://schemas.microsoft.com/office/drawing/2014/main" xmlns="" id="{5B2EBB3B-2EF0-6E4D-83C1-1DC3A638E65F}"/>
              </a:ext>
            </a:extLst>
          </p:cNvPr>
          <p:cNvSpPr>
            <a:spLocks noGrp="1"/>
          </p:cNvSpPr>
          <p:nvPr>
            <p:ph type="body" sz="quarter" idx="10"/>
          </p:nvPr>
        </p:nvSpPr>
        <p:spPr>
          <a:xfrm>
            <a:off x="13589010" y="4404188"/>
            <a:ext cx="9637381" cy="3870324"/>
          </a:xfrm>
        </p:spPr>
        <p:txBody>
          <a:bodyPr/>
          <a:lstStyle>
            <a:lvl1pP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GB" dirty="0"/>
              <a:t>Click to edit Master text styles</a:t>
            </a:r>
          </a:p>
        </p:txBody>
      </p:sp>
      <p:sp>
        <p:nvSpPr>
          <p:cNvPr id="17" name="Tekstvak 4">
            <a:extLst>
              <a:ext uri="{FF2B5EF4-FFF2-40B4-BE49-F238E27FC236}">
                <a16:creationId xmlns:a16="http://schemas.microsoft.com/office/drawing/2014/main" xmlns="" id="{F1D0750D-6ACF-324C-BA7D-FD4A25CEF284}"/>
              </a:ext>
            </a:extLst>
          </p:cNvPr>
          <p:cNvSpPr txBox="1"/>
          <p:nvPr userDrawn="1"/>
        </p:nvSpPr>
        <p:spPr>
          <a:xfrm>
            <a:off x="4904165" y="4322563"/>
            <a:ext cx="6323601" cy="6223494"/>
          </a:xfrm>
          <a:prstGeom prst="rect">
            <a:avLst/>
          </a:prstGeom>
          <a:noFill/>
        </p:spPr>
        <p:txBody>
          <a:bodyPr wrap="square" rtlCol="0">
            <a:noAutofit/>
          </a:bodyPr>
          <a:lstStyle/>
          <a:p>
            <a:pPr algn="r">
              <a:lnSpc>
                <a:spcPct val="92000"/>
              </a:lnSpc>
            </a:pPr>
            <a:r>
              <a:rPr lang="nl-NL" sz="4100" dirty="0">
                <a:solidFill>
                  <a:prstClr val="white"/>
                </a:solidFill>
              </a:rPr>
              <a:t>Toegang</a:t>
            </a:r>
          </a:p>
          <a:p>
            <a:pPr algn="r">
              <a:lnSpc>
                <a:spcPct val="92000"/>
              </a:lnSpc>
            </a:pPr>
            <a:endParaRPr lang="nl-NL" sz="4100" dirty="0">
              <a:solidFill>
                <a:prstClr val="white"/>
              </a:solidFill>
            </a:endParaRPr>
          </a:p>
          <a:p>
            <a:pPr algn="r">
              <a:lnSpc>
                <a:spcPct val="92000"/>
              </a:lnSpc>
            </a:pPr>
            <a:r>
              <a:rPr lang="nl-NL" sz="4100" dirty="0">
                <a:solidFill>
                  <a:prstClr val="white"/>
                </a:solidFill>
              </a:rPr>
              <a:t>Interactie</a:t>
            </a:r>
          </a:p>
          <a:p>
            <a:pPr algn="r">
              <a:lnSpc>
                <a:spcPct val="92000"/>
              </a:lnSpc>
            </a:pPr>
            <a:endParaRPr lang="nl-NL" sz="4100" dirty="0">
              <a:solidFill>
                <a:prstClr val="white"/>
              </a:solidFill>
            </a:endParaRPr>
          </a:p>
          <a:p>
            <a:pPr algn="r">
              <a:lnSpc>
                <a:spcPct val="92000"/>
              </a:lnSpc>
            </a:pPr>
            <a:r>
              <a:rPr lang="nl-NL" sz="4100" dirty="0">
                <a:solidFill>
                  <a:prstClr val="white"/>
                </a:solidFill>
              </a:rPr>
              <a:t>Gegevensuitwisseling</a:t>
            </a:r>
          </a:p>
          <a:p>
            <a:pPr algn="r">
              <a:lnSpc>
                <a:spcPct val="92000"/>
              </a:lnSpc>
            </a:pPr>
            <a:endParaRPr lang="nl-NL" sz="4100" dirty="0">
              <a:solidFill>
                <a:prstClr val="white"/>
              </a:solidFill>
            </a:endParaRPr>
          </a:p>
          <a:p>
            <a:pPr algn="r">
              <a:lnSpc>
                <a:spcPct val="92000"/>
              </a:lnSpc>
            </a:pPr>
            <a:r>
              <a:rPr lang="nl-NL" sz="4100" dirty="0">
                <a:solidFill>
                  <a:prstClr val="white"/>
                </a:solidFill>
              </a:rPr>
              <a:t>Infrastructuur</a:t>
            </a:r>
          </a:p>
          <a:p>
            <a:pPr algn="r">
              <a:lnSpc>
                <a:spcPct val="92000"/>
              </a:lnSpc>
            </a:pPr>
            <a:endParaRPr lang="nl-NL" sz="4100" dirty="0">
              <a:solidFill>
                <a:prstClr val="white"/>
              </a:solidFill>
            </a:endParaRPr>
          </a:p>
          <a:p>
            <a:pPr algn="r">
              <a:lnSpc>
                <a:spcPct val="92000"/>
              </a:lnSpc>
            </a:pPr>
            <a:r>
              <a:rPr lang="nl-NL" sz="4100" dirty="0">
                <a:solidFill>
                  <a:prstClr val="white"/>
                </a:solidFill>
              </a:rPr>
              <a:t>Regie op stelsels</a:t>
            </a:r>
            <a:br>
              <a:rPr lang="nl-NL" sz="4100" dirty="0">
                <a:solidFill>
                  <a:prstClr val="white"/>
                </a:solidFill>
              </a:rPr>
            </a:br>
            <a:r>
              <a:rPr lang="nl-NL" sz="4100" dirty="0">
                <a:solidFill>
                  <a:prstClr val="white"/>
                </a:solidFill>
              </a:rPr>
              <a:t>en standaarden</a:t>
            </a:r>
          </a:p>
        </p:txBody>
      </p:sp>
      <p:sp>
        <p:nvSpPr>
          <p:cNvPr id="19" name="Oval 24">
            <a:extLst>
              <a:ext uri="{FF2B5EF4-FFF2-40B4-BE49-F238E27FC236}">
                <a16:creationId xmlns:a16="http://schemas.microsoft.com/office/drawing/2014/main" xmlns="" id="{CB46B796-5CEB-D04D-B131-5C21E5B2CF96}"/>
              </a:ext>
            </a:extLst>
          </p:cNvPr>
          <p:cNvSpPr/>
          <p:nvPr userDrawn="1"/>
        </p:nvSpPr>
        <p:spPr>
          <a:xfrm>
            <a:off x="11812587" y="429260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20" name="Oval 25">
            <a:extLst>
              <a:ext uri="{FF2B5EF4-FFF2-40B4-BE49-F238E27FC236}">
                <a16:creationId xmlns:a16="http://schemas.microsoft.com/office/drawing/2014/main" xmlns="" id="{1B72E4A9-EE16-8342-ABCB-92A23FF10020}"/>
              </a:ext>
            </a:extLst>
          </p:cNvPr>
          <p:cNvSpPr/>
          <p:nvPr userDrawn="1"/>
        </p:nvSpPr>
        <p:spPr>
          <a:xfrm>
            <a:off x="11812587" y="544492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21" name="Oval 26">
            <a:extLst>
              <a:ext uri="{FF2B5EF4-FFF2-40B4-BE49-F238E27FC236}">
                <a16:creationId xmlns:a16="http://schemas.microsoft.com/office/drawing/2014/main" xmlns="" id="{D77A44B9-CD33-4C48-B653-5BEFFFB88B65}"/>
              </a:ext>
            </a:extLst>
          </p:cNvPr>
          <p:cNvSpPr/>
          <p:nvPr userDrawn="1"/>
        </p:nvSpPr>
        <p:spPr>
          <a:xfrm>
            <a:off x="11812586" y="659716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22" name="Oval 27">
            <a:extLst>
              <a:ext uri="{FF2B5EF4-FFF2-40B4-BE49-F238E27FC236}">
                <a16:creationId xmlns:a16="http://schemas.microsoft.com/office/drawing/2014/main" xmlns="" id="{7595F974-743F-E542-A571-D42FD8B408A4}"/>
              </a:ext>
            </a:extLst>
          </p:cNvPr>
          <p:cNvSpPr/>
          <p:nvPr userDrawn="1"/>
        </p:nvSpPr>
        <p:spPr>
          <a:xfrm>
            <a:off x="11811772" y="774948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23" name="Oval 28">
            <a:extLst>
              <a:ext uri="{FF2B5EF4-FFF2-40B4-BE49-F238E27FC236}">
                <a16:creationId xmlns:a16="http://schemas.microsoft.com/office/drawing/2014/main" xmlns="" id="{7962FD1F-4EFB-3946-9F47-4284E7126C4E}"/>
              </a:ext>
            </a:extLst>
          </p:cNvPr>
          <p:cNvSpPr/>
          <p:nvPr userDrawn="1"/>
        </p:nvSpPr>
        <p:spPr>
          <a:xfrm>
            <a:off x="11812586" y="8901736"/>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pic>
        <p:nvPicPr>
          <p:cNvPr id="3" name="Picture 2" descr="A black screen with white text&#10;&#10;Description automatically generated with low confidence">
            <a:extLst>
              <a:ext uri="{FF2B5EF4-FFF2-40B4-BE49-F238E27FC236}">
                <a16:creationId xmlns:a16="http://schemas.microsoft.com/office/drawing/2014/main" xmlns="" id="{41FB4644-FA94-262C-38B6-CFEAA7CF50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023327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2 Algemeen Tussenblad met teks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55837" y="3439355"/>
            <a:ext cx="19917447" cy="3995114"/>
          </a:xfrm>
        </p:spPr>
        <p:txBody>
          <a:bodyPr anchor="b">
            <a:normAutofit/>
          </a:bodyPr>
          <a:lstStyle>
            <a:lvl1pPr algn="ctr">
              <a:lnSpc>
                <a:spcPct val="100000"/>
              </a:lnSpc>
              <a:defRPr sz="8400">
                <a:solidFill>
                  <a:schemeClr val="bg1"/>
                </a:solidFill>
              </a:defRPr>
            </a:lvl1pPr>
          </a:lstStyle>
          <a:p>
            <a:r>
              <a:rPr lang="nl-NL"/>
              <a:t>Click to edit Master title style</a:t>
            </a:r>
            <a:endParaRPr lang="nl-NL" dirty="0"/>
          </a:p>
        </p:txBody>
      </p:sp>
      <p:pic>
        <p:nvPicPr>
          <p:cNvPr id="4" name="Logo">
            <a:extLst>
              <a:ext uri="{FF2B5EF4-FFF2-40B4-BE49-F238E27FC236}">
                <a16:creationId xmlns:a16="http://schemas.microsoft.com/office/drawing/2014/main" xmlns="" id="{93B22A8E-625A-4CDE-93A6-D2D7A82C93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sp>
        <p:nvSpPr>
          <p:cNvPr id="9" name="Rectangle 7">
            <a:extLst>
              <a:ext uri="{FF2B5EF4-FFF2-40B4-BE49-F238E27FC236}">
                <a16:creationId xmlns:a16="http://schemas.microsoft.com/office/drawing/2014/main" xmlns="" id="{CCA25A83-7E2E-7E4C-8965-15491CA0FB20}"/>
              </a:ext>
            </a:extLst>
          </p:cNvPr>
          <p:cNvSpPr/>
          <p:nvPr userDrawn="1"/>
        </p:nvSpPr>
        <p:spPr>
          <a:xfrm>
            <a:off x="11718387" y="11264400"/>
            <a:ext cx="950400" cy="2451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sp>
        <p:nvSpPr>
          <p:cNvPr id="11" name="Ovaal 10">
            <a:extLst>
              <a:ext uri="{FF2B5EF4-FFF2-40B4-BE49-F238E27FC236}">
                <a16:creationId xmlns:a16="http://schemas.microsoft.com/office/drawing/2014/main" xmlns="" id="{40778D8B-1CAB-2D48-83D0-E823B7F9BB60}"/>
              </a:ext>
            </a:extLst>
          </p:cNvPr>
          <p:cNvSpPr/>
          <p:nvPr userDrawn="1"/>
        </p:nvSpPr>
        <p:spPr>
          <a:xfrm>
            <a:off x="11718387" y="10803599"/>
            <a:ext cx="950400" cy="9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5" name="Picture 4" descr="A black screen with white text&#10;&#10;Description automatically generated with low confidence">
            <a:extLst>
              <a:ext uri="{FF2B5EF4-FFF2-40B4-BE49-F238E27FC236}">
                <a16:creationId xmlns:a16="http://schemas.microsoft.com/office/drawing/2014/main" xmlns="" id="{6DA2C247-A2EB-88E8-9568-D4865679A4B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3276296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3 Algemeen Tussenblad Lichtgroen met tekst">
    <p:bg>
      <p:bgPr>
        <a:solidFill>
          <a:srgbClr val="D7E7C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55837" y="3439355"/>
            <a:ext cx="19917447" cy="3995114"/>
          </a:xfrm>
        </p:spPr>
        <p:txBody>
          <a:bodyPr anchor="b">
            <a:normAutofit/>
          </a:bodyPr>
          <a:lstStyle>
            <a:lvl1pPr algn="ctr">
              <a:lnSpc>
                <a:spcPct val="100000"/>
              </a:lnSpc>
              <a:defRPr sz="8400">
                <a:solidFill>
                  <a:schemeClr val="tx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pic>
        <p:nvPicPr>
          <p:cNvPr id="4" name="Logo">
            <a:extLst>
              <a:ext uri="{FF2B5EF4-FFF2-40B4-BE49-F238E27FC236}">
                <a16:creationId xmlns:a16="http://schemas.microsoft.com/office/drawing/2014/main" xmlns="" id="{93B22A8E-625A-4CDE-93A6-D2D7A82C93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sp>
        <p:nvSpPr>
          <p:cNvPr id="5" name="Rectangle 7">
            <a:extLst>
              <a:ext uri="{FF2B5EF4-FFF2-40B4-BE49-F238E27FC236}">
                <a16:creationId xmlns:a16="http://schemas.microsoft.com/office/drawing/2014/main" xmlns="" id="{8A547C9E-C318-D84A-ABA6-BAEDF185A8A9}"/>
              </a:ext>
            </a:extLst>
          </p:cNvPr>
          <p:cNvSpPr/>
          <p:nvPr userDrawn="1"/>
        </p:nvSpPr>
        <p:spPr>
          <a:xfrm>
            <a:off x="11718387" y="11264400"/>
            <a:ext cx="950400" cy="2451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sp>
        <p:nvSpPr>
          <p:cNvPr id="6" name="Ovaal 5">
            <a:extLst>
              <a:ext uri="{FF2B5EF4-FFF2-40B4-BE49-F238E27FC236}">
                <a16:creationId xmlns:a16="http://schemas.microsoft.com/office/drawing/2014/main" xmlns="" id="{F990B385-969F-2B45-94DD-74D54BD41677}"/>
              </a:ext>
            </a:extLst>
          </p:cNvPr>
          <p:cNvSpPr/>
          <p:nvPr userDrawn="1"/>
        </p:nvSpPr>
        <p:spPr>
          <a:xfrm>
            <a:off x="11718387" y="10803599"/>
            <a:ext cx="950400" cy="9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3" name="Picture 2" descr="Shape&#10;&#10;Description automatically generated with medium confidence">
            <a:extLst>
              <a:ext uri="{FF2B5EF4-FFF2-40B4-BE49-F238E27FC236}">
                <a16:creationId xmlns:a16="http://schemas.microsoft.com/office/drawing/2014/main" xmlns="" id="{35A95558-9563-C18D-271F-8F3F3FD152C2}"/>
              </a:ext>
            </a:extLst>
          </p:cNvPr>
          <p:cNvPicPr>
            <a:picLocks noChangeAspect="1"/>
          </p:cNvPicPr>
          <p:nvPr userDrawn="1"/>
        </p:nvPicPr>
        <p:blipFill>
          <a:blip r:embed="rId4">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988674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4 Algemeen Beeld links - Tekst rech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l-NL">
                <a:solidFill>
                  <a:prstClr val="black">
                    <a:tint val="75000"/>
                  </a:prstClr>
                </a:solidFill>
              </a:rPr>
              <a:t>26 augustus 2021</a:t>
            </a:r>
            <a:endParaRPr lang="nl-N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sp>
        <p:nvSpPr>
          <p:cNvPr id="23" name="Picture Placeholder 22">
            <a:extLst>
              <a:ext uri="{FF2B5EF4-FFF2-40B4-BE49-F238E27FC236}">
                <a16:creationId xmlns:a16="http://schemas.microsoft.com/office/drawing/2014/main" xmlns="" id="{A636F92F-B88A-4976-9DCD-56BF05853CFB}"/>
              </a:ext>
            </a:extLst>
          </p:cNvPr>
          <p:cNvSpPr>
            <a:spLocks noGrp="1"/>
          </p:cNvSpPr>
          <p:nvPr>
            <p:ph type="pic" sz="quarter" idx="13"/>
          </p:nvPr>
        </p:nvSpPr>
        <p:spPr>
          <a:xfrm>
            <a:off x="0" y="0"/>
            <a:ext cx="12193588" cy="13716000"/>
          </a:xfrm>
          <a:custGeom>
            <a:avLst/>
            <a:gdLst>
              <a:gd name="connsiteX0" fmla="*/ 0 w 12193588"/>
              <a:gd name="connsiteY0" fmla="*/ 0 h 13716000"/>
              <a:gd name="connsiteX1" fmla="*/ 11711187 w 12193588"/>
              <a:gd name="connsiteY1" fmla="*/ 0 h 13716000"/>
              <a:gd name="connsiteX2" fmla="*/ 11711187 w 12193588"/>
              <a:gd name="connsiteY2" fmla="*/ 1923292 h 13716000"/>
              <a:gd name="connsiteX3" fmla="*/ 12193588 w 12193588"/>
              <a:gd name="connsiteY3" fmla="*/ 1923292 h 13716000"/>
              <a:gd name="connsiteX4" fmla="*/ 12193588 w 12193588"/>
              <a:gd name="connsiteY4" fmla="*/ 13716000 h 13716000"/>
              <a:gd name="connsiteX5" fmla="*/ 0 w 12193588"/>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588" h="13716000">
                <a:moveTo>
                  <a:pt x="0" y="0"/>
                </a:moveTo>
                <a:lnTo>
                  <a:pt x="11711187" y="0"/>
                </a:lnTo>
                <a:lnTo>
                  <a:pt x="11711187" y="1923292"/>
                </a:lnTo>
                <a:lnTo>
                  <a:pt x="12193588" y="1923292"/>
                </a:lnTo>
                <a:lnTo>
                  <a:pt x="12193588" y="13716000"/>
                </a:lnTo>
                <a:lnTo>
                  <a:pt x="0" y="13716000"/>
                </a:lnTo>
                <a:close/>
              </a:path>
            </a:pathLst>
          </a:custGeom>
        </p:spPr>
        <p:txBody>
          <a:bodyPr wrap="square">
            <a:noAutofit/>
          </a:bodyPr>
          <a:lstStyle/>
          <a:p>
            <a:endParaRPr lang="en-GB"/>
          </a:p>
        </p:txBody>
      </p:sp>
      <p:pic>
        <p:nvPicPr>
          <p:cNvPr id="10" name="Logo">
            <a:extLst>
              <a:ext uri="{FF2B5EF4-FFF2-40B4-BE49-F238E27FC236}">
                <a16:creationId xmlns:a16="http://schemas.microsoft.com/office/drawing/2014/main" xmlns="" id="{163B7D6E-8CAC-4E8F-8228-1980ED8F9DD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cxnSp>
        <p:nvCxnSpPr>
          <p:cNvPr id="11" name="Straight Connector 11">
            <a:extLst>
              <a:ext uri="{FF2B5EF4-FFF2-40B4-BE49-F238E27FC236}">
                <a16:creationId xmlns:a16="http://schemas.microsoft.com/office/drawing/2014/main" xmlns="" id="{145D4932-4C1C-344A-AAFC-C7FC6F5F0224}"/>
              </a:ext>
            </a:extLst>
          </p:cNvPr>
          <p:cNvCxnSpPr>
            <a:cxnSpLocks/>
          </p:cNvCxnSpPr>
          <p:nvPr userDrawn="1"/>
        </p:nvCxnSpPr>
        <p:spPr>
          <a:xfrm>
            <a:off x="12923112" y="3295650"/>
            <a:ext cx="101153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a16="http://schemas.microsoft.com/office/drawing/2014/main" xmlns="" id="{9ED20225-93F0-0E42-80ED-7BBBF0D4584D}"/>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4" name="Text Placeholder 15">
            <a:extLst>
              <a:ext uri="{FF2B5EF4-FFF2-40B4-BE49-F238E27FC236}">
                <a16:creationId xmlns:a16="http://schemas.microsoft.com/office/drawing/2014/main" xmlns="" id="{922009D3-1EBC-B24F-91B2-CBF19B6854C5}"/>
              </a:ext>
            </a:extLst>
          </p:cNvPr>
          <p:cNvSpPr>
            <a:spLocks noGrp="1"/>
          </p:cNvSpPr>
          <p:nvPr>
            <p:ph type="body" sz="quarter" idx="15"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3" name="Picture 2" descr="A black screen with white text&#10;&#10;Description automatically generated with low confidence">
            <a:extLst>
              <a:ext uri="{FF2B5EF4-FFF2-40B4-BE49-F238E27FC236}">
                <a16:creationId xmlns:a16="http://schemas.microsoft.com/office/drawing/2014/main" xmlns="" id="{3ECF99B1-C3D8-4DE6-1915-C91A7FEE79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3835045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5 Algemeen Voorbeeld foto – Tekst rechts">
    <p:spTree>
      <p:nvGrpSpPr>
        <p:cNvPr id="1" name=""/>
        <p:cNvGrpSpPr/>
        <p:nvPr/>
      </p:nvGrpSpPr>
      <p:grpSpPr>
        <a:xfrm>
          <a:off x="0" y="0"/>
          <a:ext cx="0" cy="0"/>
          <a:chOff x="0" y="0"/>
          <a:chExt cx="0" cy="0"/>
        </a:xfrm>
      </p:grpSpPr>
      <p:pic>
        <p:nvPicPr>
          <p:cNvPr id="9" name="Afbeelding 3">
            <a:extLst>
              <a:ext uri="{FF2B5EF4-FFF2-40B4-BE49-F238E27FC236}">
                <a16:creationId xmlns:a16="http://schemas.microsoft.com/office/drawing/2014/main" xmlns="" id="{4A1852F2-A022-F64B-B142-C625F02FDD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13715995"/>
          </a:xfrm>
          <a:prstGeom prst="rect">
            <a:avLst/>
          </a:prstGeom>
        </p:spPr>
      </p:pic>
      <p:sp>
        <p:nvSpPr>
          <p:cNvPr id="5" name="Date Placeholder 4"/>
          <p:cNvSpPr>
            <a:spLocks noGrp="1"/>
          </p:cNvSpPr>
          <p:nvPr>
            <p:ph type="dt" sz="half" idx="10"/>
          </p:nvPr>
        </p:nvSpPr>
        <p:spPr/>
        <p:txBody>
          <a:bodyPr/>
          <a:lstStyle/>
          <a:p>
            <a:r>
              <a:rPr lang="nl-NL">
                <a:solidFill>
                  <a:prstClr val="black">
                    <a:tint val="75000"/>
                  </a:prstClr>
                </a:solidFill>
              </a:rPr>
              <a:t>26 augustus 2021</a:t>
            </a:r>
            <a:endParaRPr lang="nl-N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pic>
        <p:nvPicPr>
          <p:cNvPr id="10" name="Logo">
            <a:extLst>
              <a:ext uri="{FF2B5EF4-FFF2-40B4-BE49-F238E27FC236}">
                <a16:creationId xmlns:a16="http://schemas.microsoft.com/office/drawing/2014/main" xmlns="" id="{163B7D6E-8CAC-4E8F-8228-1980ED8F9DD5}"/>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709387" y="-1"/>
            <a:ext cx="968400" cy="2408258"/>
          </a:xfrm>
          <a:prstGeom prst="rect">
            <a:avLst/>
          </a:prstGeom>
        </p:spPr>
      </p:pic>
      <p:cxnSp>
        <p:nvCxnSpPr>
          <p:cNvPr id="11" name="Straight Connector 11">
            <a:extLst>
              <a:ext uri="{FF2B5EF4-FFF2-40B4-BE49-F238E27FC236}">
                <a16:creationId xmlns:a16="http://schemas.microsoft.com/office/drawing/2014/main" xmlns="" id="{145D4932-4C1C-344A-AAFC-C7FC6F5F0224}"/>
              </a:ext>
            </a:extLst>
          </p:cNvPr>
          <p:cNvCxnSpPr>
            <a:cxnSpLocks/>
          </p:cNvCxnSpPr>
          <p:nvPr userDrawn="1"/>
        </p:nvCxnSpPr>
        <p:spPr>
          <a:xfrm>
            <a:off x="12923112" y="3295650"/>
            <a:ext cx="101153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a16="http://schemas.microsoft.com/office/drawing/2014/main" xmlns="" id="{9ED20225-93F0-0E42-80ED-7BBBF0D4584D}"/>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4" name="Text Placeholder 15">
            <a:extLst>
              <a:ext uri="{FF2B5EF4-FFF2-40B4-BE49-F238E27FC236}">
                <a16:creationId xmlns:a16="http://schemas.microsoft.com/office/drawing/2014/main" xmlns="" id="{922009D3-1EBC-B24F-91B2-CBF19B6854C5}"/>
              </a:ext>
            </a:extLst>
          </p:cNvPr>
          <p:cNvSpPr>
            <a:spLocks noGrp="1"/>
          </p:cNvSpPr>
          <p:nvPr>
            <p:ph type="body" sz="quarter" idx="15"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3" name="Picture 2" descr="A black screen with white text&#10;&#10;Description automatically generated with low confidence">
            <a:extLst>
              <a:ext uri="{FF2B5EF4-FFF2-40B4-BE49-F238E27FC236}">
                <a16:creationId xmlns:a16="http://schemas.microsoft.com/office/drawing/2014/main" xmlns="" id="{36B21CCE-D54F-25CE-DEE7-EAB53EC5AD6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36887534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6 Algemeen Voorbeeld illustratie – Tekst rech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l-NL">
                <a:solidFill>
                  <a:prstClr val="black">
                    <a:tint val="75000"/>
                  </a:prstClr>
                </a:solidFill>
              </a:rPr>
              <a:t>26 augustus 2021</a:t>
            </a:r>
            <a:endParaRPr lang="nl-N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cxnSp>
        <p:nvCxnSpPr>
          <p:cNvPr id="11" name="Straight Connector 11">
            <a:extLst>
              <a:ext uri="{FF2B5EF4-FFF2-40B4-BE49-F238E27FC236}">
                <a16:creationId xmlns:a16="http://schemas.microsoft.com/office/drawing/2014/main" xmlns="" id="{145D4932-4C1C-344A-AAFC-C7FC6F5F0224}"/>
              </a:ext>
            </a:extLst>
          </p:cNvPr>
          <p:cNvCxnSpPr>
            <a:cxnSpLocks/>
          </p:cNvCxnSpPr>
          <p:nvPr userDrawn="1"/>
        </p:nvCxnSpPr>
        <p:spPr>
          <a:xfrm>
            <a:off x="12923112" y="3295650"/>
            <a:ext cx="101153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a16="http://schemas.microsoft.com/office/drawing/2014/main" xmlns="" id="{9ED20225-93F0-0E42-80ED-7BBBF0D4584D}"/>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4" name="Text Placeholder 15">
            <a:extLst>
              <a:ext uri="{FF2B5EF4-FFF2-40B4-BE49-F238E27FC236}">
                <a16:creationId xmlns:a16="http://schemas.microsoft.com/office/drawing/2014/main" xmlns="" id="{922009D3-1EBC-B24F-91B2-CBF19B6854C5}"/>
              </a:ext>
            </a:extLst>
          </p:cNvPr>
          <p:cNvSpPr>
            <a:spLocks noGrp="1"/>
          </p:cNvSpPr>
          <p:nvPr>
            <p:ph type="body" sz="quarter" idx="15"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9" name="Rectangle 8">
            <a:extLst>
              <a:ext uri="{FF2B5EF4-FFF2-40B4-BE49-F238E27FC236}">
                <a16:creationId xmlns:a16="http://schemas.microsoft.com/office/drawing/2014/main" xmlns="" id="{19453094-6C0B-2140-97D9-4001BC1131BF}"/>
              </a:ext>
            </a:extLst>
          </p:cNvPr>
          <p:cNvSpPr/>
          <p:nvPr userDrawn="1"/>
        </p:nvSpPr>
        <p:spPr>
          <a:xfrm>
            <a:off x="0" y="0"/>
            <a:ext cx="12193587" cy="13716000"/>
          </a:xfrm>
          <a:prstGeom prst="rect">
            <a:avLst/>
          </a:prstGeom>
          <a:solidFill>
            <a:srgbClr val="D7E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pic>
        <p:nvPicPr>
          <p:cNvPr id="12" name="Logo">
            <a:extLst>
              <a:ext uri="{FF2B5EF4-FFF2-40B4-BE49-F238E27FC236}">
                <a16:creationId xmlns:a16="http://schemas.microsoft.com/office/drawing/2014/main" xmlns="" id="{BE5B5D6C-990E-A342-8BA0-FAFD15634BC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pic>
        <p:nvPicPr>
          <p:cNvPr id="6" name="Afbeelding 5">
            <a:extLst>
              <a:ext uri="{FF2B5EF4-FFF2-40B4-BE49-F238E27FC236}">
                <a16:creationId xmlns:a16="http://schemas.microsoft.com/office/drawing/2014/main" xmlns="" id="{93300ADE-20FA-0B4B-B767-733B6AE907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1202" y="2371813"/>
            <a:ext cx="8131181" cy="8383907"/>
          </a:xfrm>
          <a:prstGeom prst="rect">
            <a:avLst/>
          </a:prstGeom>
        </p:spPr>
      </p:pic>
      <p:pic>
        <p:nvPicPr>
          <p:cNvPr id="2" name="Picture 1" descr="Shape&#10;&#10;Description automatically generated with medium confidence">
            <a:extLst>
              <a:ext uri="{FF2B5EF4-FFF2-40B4-BE49-F238E27FC236}">
                <a16:creationId xmlns:a16="http://schemas.microsoft.com/office/drawing/2014/main" xmlns="" id="{23371D94-ABE1-7CCC-D9CB-F9B00F8C5DB4}"/>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38593987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7 Algemeen Twee kolommen met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8756" y="1725278"/>
            <a:ext cx="10005046" cy="1293785"/>
          </a:xfrm>
        </p:spPr>
        <p:txBody>
          <a:bodyPr/>
          <a:lstStyle>
            <a:lvl1pPr>
              <a:defRPr sz="4800"/>
            </a:lvl1pPr>
          </a:lstStyle>
          <a:p>
            <a:r>
              <a:rPr lang="nl-NL" dirty="0"/>
              <a:t>Kolom titel</a:t>
            </a:r>
          </a:p>
        </p:txBody>
      </p:sp>
      <p:sp>
        <p:nvSpPr>
          <p:cNvPr id="5" name="Date Placeholder 4"/>
          <p:cNvSpPr>
            <a:spLocks noGrp="1"/>
          </p:cNvSpPr>
          <p:nvPr>
            <p:ph type="dt" sz="half" idx="10"/>
          </p:nvPr>
        </p:nvSpPr>
        <p:spPr/>
        <p:txBody>
          <a:bodyPr/>
          <a:lstStyle/>
          <a:p>
            <a:r>
              <a:rPr lang="nl-NL">
                <a:solidFill>
                  <a:prstClr val="black">
                    <a:tint val="75000"/>
                  </a:prstClr>
                </a:solidFill>
              </a:rPr>
              <a:t>26 augustus 2021</a:t>
            </a:r>
            <a:endParaRPr lang="nl-N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cxnSp>
        <p:nvCxnSpPr>
          <p:cNvPr id="11" name="Straight Connector 10">
            <a:extLst>
              <a:ext uri="{FF2B5EF4-FFF2-40B4-BE49-F238E27FC236}">
                <a16:creationId xmlns:a16="http://schemas.microsoft.com/office/drawing/2014/main" xmlns="" id="{937FD8D1-3DEF-4FCB-9CF8-50D4C190EF69}"/>
              </a:ext>
            </a:extLst>
          </p:cNvPr>
          <p:cNvCxnSpPr>
            <a:cxnSpLocks/>
          </p:cNvCxnSpPr>
          <p:nvPr userDrawn="1"/>
        </p:nvCxnSpPr>
        <p:spPr>
          <a:xfrm>
            <a:off x="1348756" y="3295650"/>
            <a:ext cx="1007070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xmlns="" id="{5F4EE1DA-9BE6-4C54-9886-AC193D9CE621}"/>
              </a:ext>
            </a:extLst>
          </p:cNvPr>
          <p:cNvSpPr>
            <a:spLocks noGrp="1"/>
          </p:cNvSpPr>
          <p:nvPr>
            <p:ph type="body" sz="quarter" idx="14" hasCustomPrompt="1"/>
          </p:nvPr>
        </p:nvSpPr>
        <p:spPr>
          <a:xfrm>
            <a:off x="1338267"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13" name="Logo">
            <a:extLst>
              <a:ext uri="{FF2B5EF4-FFF2-40B4-BE49-F238E27FC236}">
                <a16:creationId xmlns:a16="http://schemas.microsoft.com/office/drawing/2014/main" xmlns="" id="{A93AF3DA-9BC0-6B4B-9CBD-99BCF696C1F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cxnSp>
        <p:nvCxnSpPr>
          <p:cNvPr id="15" name="Straight Connector 11">
            <a:extLst>
              <a:ext uri="{FF2B5EF4-FFF2-40B4-BE49-F238E27FC236}">
                <a16:creationId xmlns:a16="http://schemas.microsoft.com/office/drawing/2014/main" xmlns="" id="{A954BB3E-ADCE-A741-83C0-46CE52CC50B8}"/>
              </a:ext>
            </a:extLst>
          </p:cNvPr>
          <p:cNvCxnSpPr>
            <a:cxnSpLocks/>
          </p:cNvCxnSpPr>
          <p:nvPr userDrawn="1"/>
        </p:nvCxnSpPr>
        <p:spPr>
          <a:xfrm>
            <a:off x="12923112" y="3295650"/>
            <a:ext cx="101153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 Placeholder 13">
            <a:extLst>
              <a:ext uri="{FF2B5EF4-FFF2-40B4-BE49-F238E27FC236}">
                <a16:creationId xmlns:a16="http://schemas.microsoft.com/office/drawing/2014/main" xmlns="" id="{55957BE6-15DD-E74F-94EE-159CD092F6A5}"/>
              </a:ext>
            </a:extLst>
          </p:cNvPr>
          <p:cNvSpPr>
            <a:spLocks noGrp="1"/>
          </p:cNvSpPr>
          <p:nvPr>
            <p:ph type="body" sz="quarter" idx="15"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9" name="Text Placeholder 15">
            <a:extLst>
              <a:ext uri="{FF2B5EF4-FFF2-40B4-BE49-F238E27FC236}">
                <a16:creationId xmlns:a16="http://schemas.microsoft.com/office/drawing/2014/main" xmlns="" id="{79E233DF-287A-024B-A85C-C41538AA285C}"/>
              </a:ext>
            </a:extLst>
          </p:cNvPr>
          <p:cNvSpPr>
            <a:spLocks noGrp="1"/>
          </p:cNvSpPr>
          <p:nvPr>
            <p:ph type="body" sz="quarter" idx="16"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3" name="Picture 2">
            <a:extLst>
              <a:ext uri="{FF2B5EF4-FFF2-40B4-BE49-F238E27FC236}">
                <a16:creationId xmlns:a16="http://schemas.microsoft.com/office/drawing/2014/main" xmlns="" id="{A8ADE7C0-3423-F0E8-6441-DB9D5B932280}"/>
              </a:ext>
            </a:extLst>
          </p:cNvPr>
          <p:cNvPicPr>
            <a:picLocks noChangeAspect="1"/>
          </p:cNvPicPr>
          <p:nvPr userDrawn="1"/>
        </p:nvPicPr>
        <p:blipFill>
          <a:blip r:embed="rId4"/>
          <a:stretch>
            <a:fillRect/>
          </a:stretch>
        </p:blipFill>
        <p:spPr>
          <a:xfrm>
            <a:off x="417997" y="12948994"/>
            <a:ext cx="2771967" cy="562428"/>
          </a:xfrm>
          <a:prstGeom prst="rect">
            <a:avLst/>
          </a:prstGeom>
          <a:solidFill>
            <a:schemeClr val="bg1">
              <a:alpha val="12000"/>
            </a:schemeClr>
          </a:solidFill>
        </p:spPr>
      </p:pic>
      <p:pic>
        <p:nvPicPr>
          <p:cNvPr id="4" name="Picture 3" descr="Shape&#10;&#10;Description automatically generated with medium confidence">
            <a:extLst>
              <a:ext uri="{FF2B5EF4-FFF2-40B4-BE49-F238E27FC236}">
                <a16:creationId xmlns:a16="http://schemas.microsoft.com/office/drawing/2014/main" xmlns="" id="{2E2AF179-43D6-D8BB-3A02-3326D05750D0}"/>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4216692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8 Algemeen Tekst over 2 kolomm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8756" y="1725278"/>
            <a:ext cx="21710640" cy="1293785"/>
          </a:xfrm>
        </p:spPr>
        <p:txBody>
          <a:bodyPr/>
          <a:lstStyle>
            <a:lvl1pPr>
              <a:defRPr sz="4800"/>
            </a:lvl1pPr>
          </a:lstStyle>
          <a:p>
            <a:r>
              <a:rPr lang="nl-NL" dirty="0"/>
              <a:t>Kolom titel</a:t>
            </a:r>
          </a:p>
        </p:txBody>
      </p:sp>
      <p:sp>
        <p:nvSpPr>
          <p:cNvPr id="5" name="Date Placeholder 4"/>
          <p:cNvSpPr>
            <a:spLocks noGrp="1"/>
          </p:cNvSpPr>
          <p:nvPr>
            <p:ph type="dt" sz="half" idx="10"/>
          </p:nvPr>
        </p:nvSpPr>
        <p:spPr/>
        <p:txBody>
          <a:bodyPr/>
          <a:lstStyle/>
          <a:p>
            <a:r>
              <a:rPr lang="nl-NL">
                <a:solidFill>
                  <a:prstClr val="black">
                    <a:tint val="75000"/>
                  </a:prstClr>
                </a:solidFill>
              </a:rPr>
              <a:t>26 augustus 2021</a:t>
            </a:r>
            <a:endParaRPr lang="nl-N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cxnSp>
        <p:nvCxnSpPr>
          <p:cNvPr id="11" name="Straight Connector 10">
            <a:extLst>
              <a:ext uri="{FF2B5EF4-FFF2-40B4-BE49-F238E27FC236}">
                <a16:creationId xmlns:a16="http://schemas.microsoft.com/office/drawing/2014/main" xmlns="" id="{937FD8D1-3DEF-4FCB-9CF8-50D4C190EF69}"/>
              </a:ext>
            </a:extLst>
          </p:cNvPr>
          <p:cNvCxnSpPr>
            <a:cxnSpLocks/>
          </p:cNvCxnSpPr>
          <p:nvPr userDrawn="1"/>
        </p:nvCxnSpPr>
        <p:spPr>
          <a:xfrm>
            <a:off x="1348756" y="3295650"/>
            <a:ext cx="21689664" cy="0"/>
          </a:xfrm>
          <a:prstGeom prst="line">
            <a:avLst/>
          </a:prstGeom>
          <a:ln w="38100">
            <a:solidFill>
              <a:srgbClr val="39870C"/>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xmlns="" id="{5F4EE1DA-9BE6-4C54-9886-AC193D9CE621}"/>
              </a:ext>
            </a:extLst>
          </p:cNvPr>
          <p:cNvSpPr>
            <a:spLocks noGrp="1"/>
          </p:cNvSpPr>
          <p:nvPr>
            <p:ph type="body" sz="quarter" idx="14" hasCustomPrompt="1"/>
          </p:nvPr>
        </p:nvSpPr>
        <p:spPr>
          <a:xfrm>
            <a:off x="1338266" y="3726000"/>
            <a:ext cx="21710641" cy="8702675"/>
          </a:xfrm>
        </p:spPr>
        <p:txBody>
          <a:bodyPr numCol="2" spcCol="108000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pic>
        <p:nvPicPr>
          <p:cNvPr id="13" name="Logo">
            <a:extLst>
              <a:ext uri="{FF2B5EF4-FFF2-40B4-BE49-F238E27FC236}">
                <a16:creationId xmlns:a16="http://schemas.microsoft.com/office/drawing/2014/main" xmlns="" id="{A93AF3DA-9BC0-6B4B-9CBD-99BCF696C1F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xmlns="" id="{AE5E2524-6E8D-3C58-0399-215F20041A5D}"/>
              </a:ext>
            </a:extLst>
          </p:cNvPr>
          <p:cNvPicPr>
            <a:picLocks noChangeAspect="1"/>
          </p:cNvPicPr>
          <p:nvPr userDrawn="1"/>
        </p:nvPicPr>
        <p:blipFill>
          <a:blip r:embed="rId4">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279731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 Voorblad Groen Leeg">
    <p:spTree>
      <p:nvGrpSpPr>
        <p:cNvPr id="1" name=""/>
        <p:cNvGrpSpPr/>
        <p:nvPr/>
      </p:nvGrpSpPr>
      <p:grpSpPr>
        <a:xfrm>
          <a:off x="0" y="0"/>
          <a:ext cx="0" cy="0"/>
          <a:chOff x="0" y="0"/>
          <a:chExt cx="0" cy="0"/>
        </a:xfrm>
      </p:grpSpPr>
      <p:sp>
        <p:nvSpPr>
          <p:cNvPr id="6" name="Rectangle 3">
            <a:extLst>
              <a:ext uri="{FF2B5EF4-FFF2-40B4-BE49-F238E27FC236}">
                <a16:creationId xmlns="" xmlns:a16="http://schemas.microsoft.com/office/drawing/2014/main" id="{804C8CB9-DE8D-1541-AB67-994B9F212A9C}"/>
              </a:ext>
            </a:extLst>
          </p:cNvPr>
          <p:cNvSpPr/>
          <p:nvPr userDrawn="1"/>
        </p:nvSpPr>
        <p:spPr>
          <a:xfrm>
            <a:off x="12193588" y="0"/>
            <a:ext cx="1219358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ctrTitle" hasCustomPrompt="1"/>
          </p:nvPr>
        </p:nvSpPr>
        <p:spPr>
          <a:xfrm>
            <a:off x="12821478" y="2542233"/>
            <a:ext cx="11147700" cy="8574946"/>
          </a:xfrm>
        </p:spPr>
        <p:txBody>
          <a:bodyPr anchor="ctr">
            <a:normAutofit/>
          </a:bodyPr>
          <a:lstStyle>
            <a:lvl1pPr algn="l">
              <a:lnSpc>
                <a:spcPct val="100000"/>
              </a:lnSpc>
              <a:defRPr sz="820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Subtitle 2"/>
          <p:cNvSpPr>
            <a:spLocks noGrp="1"/>
          </p:cNvSpPr>
          <p:nvPr>
            <p:ph type="subTitle" idx="1" hasCustomPrompt="1"/>
          </p:nvPr>
        </p:nvSpPr>
        <p:spPr>
          <a:xfrm>
            <a:off x="12821477" y="11471275"/>
            <a:ext cx="11147699" cy="1406127"/>
          </a:xfrm>
        </p:spPr>
        <p:txBody>
          <a:bodyPr anchor="b">
            <a:normAutofit/>
          </a:bodyPr>
          <a:lstStyle>
            <a:lvl1pPr marL="0" indent="0" algn="l">
              <a:buNone/>
              <a:defRPr sz="32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sp>
        <p:nvSpPr>
          <p:cNvPr id="10" name="Picture Placeholder 22">
            <a:extLst>
              <a:ext uri="{FF2B5EF4-FFF2-40B4-BE49-F238E27FC236}">
                <a16:creationId xmlns="" xmlns:a16="http://schemas.microsoft.com/office/drawing/2014/main" id="{E899B76C-B2F7-4D46-87C1-E196CD0A66D6}"/>
              </a:ext>
            </a:extLst>
          </p:cNvPr>
          <p:cNvSpPr>
            <a:spLocks noGrp="1"/>
          </p:cNvSpPr>
          <p:nvPr>
            <p:ph type="pic" sz="quarter" idx="13"/>
          </p:nvPr>
        </p:nvSpPr>
        <p:spPr>
          <a:xfrm>
            <a:off x="0" y="0"/>
            <a:ext cx="12193588" cy="13716000"/>
          </a:xfrm>
          <a:custGeom>
            <a:avLst/>
            <a:gdLst>
              <a:gd name="connsiteX0" fmla="*/ 0 w 12193588"/>
              <a:gd name="connsiteY0" fmla="*/ 0 h 13716000"/>
              <a:gd name="connsiteX1" fmla="*/ 11711187 w 12193588"/>
              <a:gd name="connsiteY1" fmla="*/ 0 h 13716000"/>
              <a:gd name="connsiteX2" fmla="*/ 11711187 w 12193588"/>
              <a:gd name="connsiteY2" fmla="*/ 1923292 h 13716000"/>
              <a:gd name="connsiteX3" fmla="*/ 12193588 w 12193588"/>
              <a:gd name="connsiteY3" fmla="*/ 1923292 h 13716000"/>
              <a:gd name="connsiteX4" fmla="*/ 12193588 w 12193588"/>
              <a:gd name="connsiteY4" fmla="*/ 13716000 h 13716000"/>
              <a:gd name="connsiteX5" fmla="*/ 0 w 12193588"/>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588" h="13716000">
                <a:moveTo>
                  <a:pt x="0" y="0"/>
                </a:moveTo>
                <a:lnTo>
                  <a:pt x="11711187" y="0"/>
                </a:lnTo>
                <a:lnTo>
                  <a:pt x="11711187" y="1923292"/>
                </a:lnTo>
                <a:lnTo>
                  <a:pt x="12193588" y="1923292"/>
                </a:lnTo>
                <a:lnTo>
                  <a:pt x="12193588" y="13716000"/>
                </a:lnTo>
                <a:lnTo>
                  <a:pt x="0" y="13716000"/>
                </a:lnTo>
                <a:close/>
              </a:path>
            </a:pathLst>
          </a:custGeom>
        </p:spPr>
        <p:txBody>
          <a:bodyPr wrap="square">
            <a:noAutofit/>
          </a:bodyPr>
          <a:lstStyle/>
          <a:p>
            <a:endParaRPr lang="en-GB"/>
          </a:p>
        </p:txBody>
      </p:sp>
      <p:pic>
        <p:nvPicPr>
          <p:cNvPr id="7" name="Graphic 6">
            <a:extLst>
              <a:ext uri="{FF2B5EF4-FFF2-40B4-BE49-F238E27FC236}">
                <a16:creationId xmlns="" xmlns:a16="http://schemas.microsoft.com/office/drawing/2014/main" id="{627F9E93-62A0-B44B-9434-670A4EAA80A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18235" y="-2"/>
            <a:ext cx="6057003" cy="2542235"/>
          </a:xfrm>
          <a:prstGeom prst="rect">
            <a:avLst/>
          </a:prstGeom>
        </p:spPr>
      </p:pic>
      <p:pic>
        <p:nvPicPr>
          <p:cNvPr id="5" name="Picture 4" descr="A black screen with white text&#10;&#10;Description automatically generated with low confidence">
            <a:extLst>
              <a:ext uri="{FF2B5EF4-FFF2-40B4-BE49-F238E27FC236}">
                <a16:creationId xmlns="" xmlns:a16="http://schemas.microsoft.com/office/drawing/2014/main" id="{D12D503F-5CE4-D53F-DD56-0473D8A2A7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1675711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9 Algemeen Tabel of Grafiek">
    <p:spTree>
      <p:nvGrpSpPr>
        <p:cNvPr id="1" name=""/>
        <p:cNvGrpSpPr/>
        <p:nvPr/>
      </p:nvGrpSpPr>
      <p:grpSpPr>
        <a:xfrm>
          <a:off x="0" y="0"/>
          <a:ext cx="0" cy="0"/>
          <a:chOff x="0" y="0"/>
          <a:chExt cx="0" cy="0"/>
        </a:xfrm>
      </p:grpSpPr>
      <p:sp>
        <p:nvSpPr>
          <p:cNvPr id="2" name="Title 1"/>
          <p:cNvSpPr>
            <a:spLocks noGrp="1"/>
          </p:cNvSpPr>
          <p:nvPr>
            <p:ph type="title"/>
          </p:nvPr>
        </p:nvSpPr>
        <p:spPr>
          <a:xfrm>
            <a:off x="1348755" y="1725278"/>
            <a:ext cx="21689664" cy="1293785"/>
          </a:xfrm>
        </p:spPr>
        <p:txBody>
          <a:bodyPr/>
          <a:lstStyle>
            <a:lvl1pPr>
              <a:defRPr sz="4800"/>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4" name="Date Placeholder 3"/>
          <p:cNvSpPr>
            <a:spLocks noGrp="1"/>
          </p:cNvSpPr>
          <p:nvPr>
            <p:ph type="dt" sz="half" idx="10"/>
          </p:nvPr>
        </p:nvSpPr>
        <p:spPr/>
        <p:txBody>
          <a:bodyPr/>
          <a:lstStyle/>
          <a:p>
            <a:r>
              <a:rPr lang="nl-NL">
                <a:solidFill>
                  <a:prstClr val="black">
                    <a:tint val="75000"/>
                  </a:prstClr>
                </a:solidFill>
              </a:rPr>
              <a:t>26 augustus 2021</a:t>
            </a:r>
            <a:endParaRPr lang="nl-N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pic>
        <p:nvPicPr>
          <p:cNvPr id="13" name="Logo">
            <a:extLst>
              <a:ext uri="{FF2B5EF4-FFF2-40B4-BE49-F238E27FC236}">
                <a16:creationId xmlns:a16="http://schemas.microsoft.com/office/drawing/2014/main" xmlns="" id="{79F293BA-1623-4A76-8D5B-FD12AA92B2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cxnSp>
        <p:nvCxnSpPr>
          <p:cNvPr id="9" name="Straight Connector 8">
            <a:extLst>
              <a:ext uri="{FF2B5EF4-FFF2-40B4-BE49-F238E27FC236}">
                <a16:creationId xmlns:a16="http://schemas.microsoft.com/office/drawing/2014/main" xmlns="" id="{31EF27C3-F59F-43D6-AAAF-8DA7D3A4CA7E}"/>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ijdelijke aanduiding voor tabel 4">
            <a:extLst>
              <a:ext uri="{FF2B5EF4-FFF2-40B4-BE49-F238E27FC236}">
                <a16:creationId xmlns:a16="http://schemas.microsoft.com/office/drawing/2014/main" xmlns="" id="{7BF9B7D8-7E90-244C-8B2F-C2B69B36DEDF}"/>
              </a:ext>
            </a:extLst>
          </p:cNvPr>
          <p:cNvSpPr>
            <a:spLocks noGrp="1"/>
          </p:cNvSpPr>
          <p:nvPr>
            <p:ph type="tbl" sz="quarter" idx="14"/>
          </p:nvPr>
        </p:nvSpPr>
        <p:spPr>
          <a:xfrm>
            <a:off x="1348756" y="3714749"/>
            <a:ext cx="21689664" cy="8640425"/>
          </a:xfrm>
        </p:spPr>
        <p:txBody>
          <a:bodyPr/>
          <a:lstStyle/>
          <a:p>
            <a:endParaRPr lang="nl-NL"/>
          </a:p>
        </p:txBody>
      </p:sp>
      <p:pic>
        <p:nvPicPr>
          <p:cNvPr id="3" name="Picture 2" descr="Shape&#10;&#10;Description automatically generated with medium confidence">
            <a:extLst>
              <a:ext uri="{FF2B5EF4-FFF2-40B4-BE49-F238E27FC236}">
                <a16:creationId xmlns:a16="http://schemas.microsoft.com/office/drawing/2014/main" xmlns="" id="{18717BA0-1E41-64A3-A4AA-E9CE340E803F}"/>
              </a:ext>
            </a:extLst>
          </p:cNvPr>
          <p:cNvPicPr>
            <a:picLocks noChangeAspect="1"/>
          </p:cNvPicPr>
          <p:nvPr userDrawn="1"/>
        </p:nvPicPr>
        <p:blipFill>
          <a:blip r:embed="rId4">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1820208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0 Algemeen Beeld">
    <p:spTree>
      <p:nvGrpSpPr>
        <p:cNvPr id="1" name=""/>
        <p:cNvGrpSpPr/>
        <p:nvPr/>
      </p:nvGrpSpPr>
      <p:grpSpPr>
        <a:xfrm>
          <a:off x="0" y="0"/>
          <a:ext cx="0" cy="0"/>
          <a:chOff x="0" y="0"/>
          <a:chExt cx="0" cy="0"/>
        </a:xfrm>
      </p:grpSpPr>
      <p:pic>
        <p:nvPicPr>
          <p:cNvPr id="3" name="Logo">
            <a:extLst>
              <a:ext uri="{FF2B5EF4-FFF2-40B4-BE49-F238E27FC236}">
                <a16:creationId xmlns:a16="http://schemas.microsoft.com/office/drawing/2014/main" xmlns="" id="{E97658EF-1099-4CB2-8E8E-A889FB17CD5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sp>
        <p:nvSpPr>
          <p:cNvPr id="4" name="Tijdelijke aanduiding voor afbeelding 3">
            <a:extLst>
              <a:ext uri="{FF2B5EF4-FFF2-40B4-BE49-F238E27FC236}">
                <a16:creationId xmlns:a16="http://schemas.microsoft.com/office/drawing/2014/main" xmlns="" id="{A14DAA77-4ECB-1E45-9F58-1266A1D41F7C}"/>
              </a:ext>
            </a:extLst>
          </p:cNvPr>
          <p:cNvSpPr>
            <a:spLocks noGrp="1"/>
          </p:cNvSpPr>
          <p:nvPr>
            <p:ph type="pic" sz="quarter" idx="10"/>
          </p:nvPr>
        </p:nvSpPr>
        <p:spPr>
          <a:xfrm>
            <a:off x="0" y="1927123"/>
            <a:ext cx="24387175" cy="11788877"/>
          </a:xfrm>
        </p:spPr>
        <p:txBody>
          <a:bodyPr/>
          <a:lstStyle/>
          <a:p>
            <a:endParaRPr lang="nl-NL"/>
          </a:p>
        </p:txBody>
      </p:sp>
      <p:pic>
        <p:nvPicPr>
          <p:cNvPr id="2" name="Picture 1" descr="A black screen with white text&#10;&#10;Description automatically generated with low confidence">
            <a:extLst>
              <a:ext uri="{FF2B5EF4-FFF2-40B4-BE49-F238E27FC236}">
                <a16:creationId xmlns:a16="http://schemas.microsoft.com/office/drawing/2014/main" xmlns="" id="{2218A713-CFDF-6450-ED4D-2ED14D8B3E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37582356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1 Missie Logius">
    <p:bg>
      <p:bgPr>
        <a:solidFill>
          <a:srgbClr val="39870C"/>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6C61F54-1A50-4BA3-B44E-30A710F124F9}"/>
              </a:ext>
            </a:extLst>
          </p:cNvPr>
          <p:cNvSpPr/>
          <p:nvPr userDrawn="1"/>
        </p:nvSpPr>
        <p:spPr>
          <a:xfrm>
            <a:off x="11815587" y="4671236"/>
            <a:ext cx="756000" cy="904476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pic>
        <p:nvPicPr>
          <p:cNvPr id="12" name="Logo">
            <a:extLst>
              <a:ext uri="{FF2B5EF4-FFF2-40B4-BE49-F238E27FC236}">
                <a16:creationId xmlns:a16="http://schemas.microsoft.com/office/drawing/2014/main" xmlns="" id="{1CE93877-59B8-4EC7-9255-6B4F1FA3325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sp>
        <p:nvSpPr>
          <p:cNvPr id="17" name="Tekstvak 4">
            <a:extLst>
              <a:ext uri="{FF2B5EF4-FFF2-40B4-BE49-F238E27FC236}">
                <a16:creationId xmlns:a16="http://schemas.microsoft.com/office/drawing/2014/main" xmlns="" id="{F1D0750D-6ACF-324C-BA7D-FD4A25CEF284}"/>
              </a:ext>
            </a:extLst>
          </p:cNvPr>
          <p:cNvSpPr txBox="1"/>
          <p:nvPr userDrawn="1"/>
        </p:nvSpPr>
        <p:spPr>
          <a:xfrm>
            <a:off x="4904165" y="4322563"/>
            <a:ext cx="6323601" cy="6223494"/>
          </a:xfrm>
          <a:prstGeom prst="rect">
            <a:avLst/>
          </a:prstGeom>
          <a:noFill/>
        </p:spPr>
        <p:txBody>
          <a:bodyPr wrap="square" rtlCol="0">
            <a:noAutofit/>
          </a:bodyPr>
          <a:lstStyle/>
          <a:p>
            <a:pPr algn="r">
              <a:lnSpc>
                <a:spcPct val="92000"/>
              </a:lnSpc>
            </a:pPr>
            <a:r>
              <a:rPr lang="nl-NL" sz="4100" dirty="0">
                <a:solidFill>
                  <a:prstClr val="white"/>
                </a:solidFill>
              </a:rPr>
              <a:t>Toegang</a:t>
            </a:r>
          </a:p>
          <a:p>
            <a:pPr algn="r">
              <a:lnSpc>
                <a:spcPct val="92000"/>
              </a:lnSpc>
            </a:pPr>
            <a:endParaRPr lang="nl-NL" sz="4100" dirty="0">
              <a:solidFill>
                <a:prstClr val="white"/>
              </a:solidFill>
            </a:endParaRPr>
          </a:p>
          <a:p>
            <a:pPr algn="r">
              <a:lnSpc>
                <a:spcPct val="92000"/>
              </a:lnSpc>
            </a:pPr>
            <a:r>
              <a:rPr lang="nl-NL" sz="4100" dirty="0">
                <a:solidFill>
                  <a:prstClr val="white"/>
                </a:solidFill>
              </a:rPr>
              <a:t>Interactie</a:t>
            </a:r>
          </a:p>
          <a:p>
            <a:pPr algn="r">
              <a:lnSpc>
                <a:spcPct val="92000"/>
              </a:lnSpc>
            </a:pPr>
            <a:endParaRPr lang="nl-NL" sz="4100" dirty="0">
              <a:solidFill>
                <a:prstClr val="white"/>
              </a:solidFill>
            </a:endParaRPr>
          </a:p>
          <a:p>
            <a:pPr algn="r">
              <a:lnSpc>
                <a:spcPct val="92000"/>
              </a:lnSpc>
            </a:pPr>
            <a:r>
              <a:rPr lang="nl-NL" sz="4100" dirty="0">
                <a:solidFill>
                  <a:prstClr val="white"/>
                </a:solidFill>
              </a:rPr>
              <a:t>Gegevensuitwisseling</a:t>
            </a:r>
          </a:p>
          <a:p>
            <a:pPr algn="r">
              <a:lnSpc>
                <a:spcPct val="92000"/>
              </a:lnSpc>
            </a:pPr>
            <a:endParaRPr lang="nl-NL" sz="4100" dirty="0">
              <a:solidFill>
                <a:prstClr val="white"/>
              </a:solidFill>
            </a:endParaRPr>
          </a:p>
          <a:p>
            <a:pPr algn="r">
              <a:lnSpc>
                <a:spcPct val="92000"/>
              </a:lnSpc>
            </a:pPr>
            <a:r>
              <a:rPr lang="nl-NL" sz="4100" dirty="0">
                <a:solidFill>
                  <a:prstClr val="white"/>
                </a:solidFill>
              </a:rPr>
              <a:t>Infrastructuur</a:t>
            </a:r>
          </a:p>
          <a:p>
            <a:pPr algn="r">
              <a:lnSpc>
                <a:spcPct val="92000"/>
              </a:lnSpc>
            </a:pPr>
            <a:endParaRPr lang="nl-NL" sz="4100" dirty="0">
              <a:solidFill>
                <a:prstClr val="white"/>
              </a:solidFill>
            </a:endParaRPr>
          </a:p>
          <a:p>
            <a:pPr algn="r">
              <a:lnSpc>
                <a:spcPct val="92000"/>
              </a:lnSpc>
            </a:pPr>
            <a:r>
              <a:rPr lang="nl-NL" sz="4100" dirty="0">
                <a:solidFill>
                  <a:prstClr val="white"/>
                </a:solidFill>
              </a:rPr>
              <a:t>Regie op stelsels</a:t>
            </a:r>
            <a:br>
              <a:rPr lang="nl-NL" sz="4100" dirty="0">
                <a:solidFill>
                  <a:prstClr val="white"/>
                </a:solidFill>
              </a:rPr>
            </a:br>
            <a:r>
              <a:rPr lang="nl-NL" sz="4100" dirty="0">
                <a:solidFill>
                  <a:prstClr val="white"/>
                </a:solidFill>
              </a:rPr>
              <a:t>en standaarden</a:t>
            </a:r>
          </a:p>
        </p:txBody>
      </p:sp>
      <p:sp>
        <p:nvSpPr>
          <p:cNvPr id="19" name="Oval 24">
            <a:extLst>
              <a:ext uri="{FF2B5EF4-FFF2-40B4-BE49-F238E27FC236}">
                <a16:creationId xmlns:a16="http://schemas.microsoft.com/office/drawing/2014/main" xmlns="" id="{CB46B796-5CEB-D04D-B131-5C21E5B2CF96}"/>
              </a:ext>
            </a:extLst>
          </p:cNvPr>
          <p:cNvSpPr/>
          <p:nvPr userDrawn="1"/>
        </p:nvSpPr>
        <p:spPr>
          <a:xfrm>
            <a:off x="11812587" y="429260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20" name="Oval 25">
            <a:extLst>
              <a:ext uri="{FF2B5EF4-FFF2-40B4-BE49-F238E27FC236}">
                <a16:creationId xmlns:a16="http://schemas.microsoft.com/office/drawing/2014/main" xmlns="" id="{1B72E4A9-EE16-8342-ABCB-92A23FF10020}"/>
              </a:ext>
            </a:extLst>
          </p:cNvPr>
          <p:cNvSpPr/>
          <p:nvPr userDrawn="1"/>
        </p:nvSpPr>
        <p:spPr>
          <a:xfrm>
            <a:off x="11812587" y="544492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21" name="Oval 26">
            <a:extLst>
              <a:ext uri="{FF2B5EF4-FFF2-40B4-BE49-F238E27FC236}">
                <a16:creationId xmlns:a16="http://schemas.microsoft.com/office/drawing/2014/main" xmlns="" id="{D77A44B9-CD33-4C48-B653-5BEFFFB88B65}"/>
              </a:ext>
            </a:extLst>
          </p:cNvPr>
          <p:cNvSpPr/>
          <p:nvPr userDrawn="1"/>
        </p:nvSpPr>
        <p:spPr>
          <a:xfrm>
            <a:off x="11812586" y="659716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22" name="Oval 27">
            <a:extLst>
              <a:ext uri="{FF2B5EF4-FFF2-40B4-BE49-F238E27FC236}">
                <a16:creationId xmlns:a16="http://schemas.microsoft.com/office/drawing/2014/main" xmlns="" id="{7595F974-743F-E542-A571-D42FD8B408A4}"/>
              </a:ext>
            </a:extLst>
          </p:cNvPr>
          <p:cNvSpPr/>
          <p:nvPr userDrawn="1"/>
        </p:nvSpPr>
        <p:spPr>
          <a:xfrm>
            <a:off x="11811772" y="774948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23" name="Oval 28">
            <a:extLst>
              <a:ext uri="{FF2B5EF4-FFF2-40B4-BE49-F238E27FC236}">
                <a16:creationId xmlns:a16="http://schemas.microsoft.com/office/drawing/2014/main" xmlns="" id="{7962FD1F-4EFB-3946-9F47-4284E7126C4E}"/>
              </a:ext>
            </a:extLst>
          </p:cNvPr>
          <p:cNvSpPr/>
          <p:nvPr userDrawn="1"/>
        </p:nvSpPr>
        <p:spPr>
          <a:xfrm>
            <a:off x="11812586" y="8901736"/>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15" name="Tekstvak 14">
            <a:extLst>
              <a:ext uri="{FF2B5EF4-FFF2-40B4-BE49-F238E27FC236}">
                <a16:creationId xmlns:a16="http://schemas.microsoft.com/office/drawing/2014/main" xmlns="" id="{3CC1A137-8D86-F840-891B-FB29AEFBBF4D}"/>
              </a:ext>
            </a:extLst>
          </p:cNvPr>
          <p:cNvSpPr txBox="1"/>
          <p:nvPr userDrawn="1"/>
        </p:nvSpPr>
        <p:spPr>
          <a:xfrm>
            <a:off x="13586009" y="4294460"/>
            <a:ext cx="8194999" cy="7388352"/>
          </a:xfrm>
          <a:prstGeom prst="rect">
            <a:avLst/>
          </a:prstGeom>
          <a:noFill/>
        </p:spPr>
        <p:txBody>
          <a:bodyPr wrap="square" rtlCol="0">
            <a:noAutofit/>
          </a:bodyPr>
          <a:lstStyle/>
          <a:p>
            <a:r>
              <a:rPr lang="nl-NL" sz="4100" b="1" dirty="0">
                <a:solidFill>
                  <a:prstClr val="white"/>
                </a:solidFill>
              </a:rPr>
              <a:t>De Missie van Logius</a:t>
            </a:r>
          </a:p>
          <a:p>
            <a:endParaRPr lang="nl-NL" sz="3200" dirty="0">
              <a:solidFill>
                <a:prstClr val="white"/>
              </a:solidFill>
            </a:endParaRPr>
          </a:p>
          <a:p>
            <a:r>
              <a:rPr lang="nl-NL" sz="2400" dirty="0">
                <a:solidFill>
                  <a:prstClr val="white"/>
                </a:solidFill>
              </a:rPr>
              <a:t>Logius gelooft in een overheid die altijd, overal</a:t>
            </a:r>
          </a:p>
          <a:p>
            <a:r>
              <a:rPr lang="nl-NL" sz="2400" dirty="0">
                <a:solidFill>
                  <a:prstClr val="white"/>
                </a:solidFill>
              </a:rPr>
              <a:t>en voor iedereen beschikbaar en toegankelijk is.</a:t>
            </a:r>
          </a:p>
          <a:p>
            <a:endParaRPr lang="nl-NL" sz="2400" dirty="0">
              <a:solidFill>
                <a:prstClr val="white"/>
              </a:solidFill>
            </a:endParaRPr>
          </a:p>
          <a:p>
            <a:r>
              <a:rPr lang="nl-NL" sz="2400" dirty="0">
                <a:solidFill>
                  <a:prstClr val="white"/>
                </a:solidFill>
              </a:rPr>
              <a:t>Daarom bieden we publieke organisaties producten en diensten waarmee we er samen voor zorgen dat burgers en bedrijven digitaal zaken kunnen regelen met de overheid.</a:t>
            </a:r>
          </a:p>
          <a:p>
            <a:endParaRPr lang="nl-NL" sz="2400" dirty="0">
              <a:solidFill>
                <a:prstClr val="white"/>
              </a:solidFill>
            </a:endParaRPr>
          </a:p>
          <a:p>
            <a:r>
              <a:rPr lang="nl-NL" sz="2400" dirty="0">
                <a:solidFill>
                  <a:prstClr val="white"/>
                </a:solidFill>
              </a:rPr>
              <a:t>Dat doen we vakkundig, betrouwbaar en</a:t>
            </a:r>
          </a:p>
          <a:p>
            <a:r>
              <a:rPr lang="nl-NL" sz="2400" dirty="0">
                <a:solidFill>
                  <a:prstClr val="white"/>
                </a:solidFill>
              </a:rPr>
              <a:t>in eenvoud. </a:t>
            </a:r>
          </a:p>
        </p:txBody>
      </p:sp>
      <p:pic>
        <p:nvPicPr>
          <p:cNvPr id="3" name="Picture 2" descr="A black screen with white text&#10;&#10;Description automatically generated with low confidence">
            <a:extLst>
              <a:ext uri="{FF2B5EF4-FFF2-40B4-BE49-F238E27FC236}">
                <a16:creationId xmlns:a16="http://schemas.microsoft.com/office/drawing/2014/main" xmlns="" id="{FA345172-E7AE-60EA-6875-80210A7666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35079598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2 Centrale boodschap Logius">
    <p:bg>
      <p:bgPr>
        <a:solidFill>
          <a:srgbClr val="39870C"/>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6C61F54-1A50-4BA3-B44E-30A710F124F9}"/>
              </a:ext>
            </a:extLst>
          </p:cNvPr>
          <p:cNvSpPr/>
          <p:nvPr userDrawn="1"/>
        </p:nvSpPr>
        <p:spPr>
          <a:xfrm>
            <a:off x="11815587" y="4671236"/>
            <a:ext cx="756000" cy="904476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pic>
        <p:nvPicPr>
          <p:cNvPr id="12" name="Logo">
            <a:extLst>
              <a:ext uri="{FF2B5EF4-FFF2-40B4-BE49-F238E27FC236}">
                <a16:creationId xmlns:a16="http://schemas.microsoft.com/office/drawing/2014/main" xmlns="" id="{1CE93877-59B8-4EC7-9255-6B4F1FA3325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sp>
        <p:nvSpPr>
          <p:cNvPr id="17" name="Tekstvak 4">
            <a:extLst>
              <a:ext uri="{FF2B5EF4-FFF2-40B4-BE49-F238E27FC236}">
                <a16:creationId xmlns:a16="http://schemas.microsoft.com/office/drawing/2014/main" xmlns="" id="{F1D0750D-6ACF-324C-BA7D-FD4A25CEF284}"/>
              </a:ext>
            </a:extLst>
          </p:cNvPr>
          <p:cNvSpPr txBox="1"/>
          <p:nvPr userDrawn="1"/>
        </p:nvSpPr>
        <p:spPr>
          <a:xfrm>
            <a:off x="4904165" y="4322563"/>
            <a:ext cx="6323601" cy="6223494"/>
          </a:xfrm>
          <a:prstGeom prst="rect">
            <a:avLst/>
          </a:prstGeom>
          <a:noFill/>
        </p:spPr>
        <p:txBody>
          <a:bodyPr wrap="square" rtlCol="0">
            <a:noAutofit/>
          </a:bodyPr>
          <a:lstStyle/>
          <a:p>
            <a:pPr algn="r">
              <a:lnSpc>
                <a:spcPct val="92000"/>
              </a:lnSpc>
            </a:pPr>
            <a:r>
              <a:rPr lang="nl-NL" sz="4100" dirty="0">
                <a:solidFill>
                  <a:prstClr val="white"/>
                </a:solidFill>
              </a:rPr>
              <a:t>Toegang</a:t>
            </a:r>
          </a:p>
          <a:p>
            <a:pPr algn="r">
              <a:lnSpc>
                <a:spcPct val="92000"/>
              </a:lnSpc>
            </a:pPr>
            <a:endParaRPr lang="nl-NL" sz="4100" dirty="0">
              <a:solidFill>
                <a:prstClr val="white"/>
              </a:solidFill>
            </a:endParaRPr>
          </a:p>
          <a:p>
            <a:pPr algn="r">
              <a:lnSpc>
                <a:spcPct val="92000"/>
              </a:lnSpc>
            </a:pPr>
            <a:r>
              <a:rPr lang="nl-NL" sz="4100" dirty="0">
                <a:solidFill>
                  <a:prstClr val="white"/>
                </a:solidFill>
              </a:rPr>
              <a:t>Interactie</a:t>
            </a:r>
          </a:p>
          <a:p>
            <a:pPr algn="r">
              <a:lnSpc>
                <a:spcPct val="92000"/>
              </a:lnSpc>
            </a:pPr>
            <a:endParaRPr lang="nl-NL" sz="4100" dirty="0">
              <a:solidFill>
                <a:prstClr val="white"/>
              </a:solidFill>
            </a:endParaRPr>
          </a:p>
          <a:p>
            <a:pPr algn="r">
              <a:lnSpc>
                <a:spcPct val="92000"/>
              </a:lnSpc>
            </a:pPr>
            <a:r>
              <a:rPr lang="nl-NL" sz="4100" dirty="0">
                <a:solidFill>
                  <a:prstClr val="white"/>
                </a:solidFill>
              </a:rPr>
              <a:t>Gegevensuitwisseling</a:t>
            </a:r>
          </a:p>
          <a:p>
            <a:pPr algn="r">
              <a:lnSpc>
                <a:spcPct val="92000"/>
              </a:lnSpc>
            </a:pPr>
            <a:endParaRPr lang="nl-NL" sz="4100" dirty="0">
              <a:solidFill>
                <a:prstClr val="white"/>
              </a:solidFill>
            </a:endParaRPr>
          </a:p>
          <a:p>
            <a:pPr algn="r">
              <a:lnSpc>
                <a:spcPct val="92000"/>
              </a:lnSpc>
            </a:pPr>
            <a:r>
              <a:rPr lang="nl-NL" sz="4100" dirty="0">
                <a:solidFill>
                  <a:prstClr val="white"/>
                </a:solidFill>
              </a:rPr>
              <a:t>Infrastructuur</a:t>
            </a:r>
          </a:p>
          <a:p>
            <a:pPr algn="r">
              <a:lnSpc>
                <a:spcPct val="92000"/>
              </a:lnSpc>
            </a:pPr>
            <a:endParaRPr lang="nl-NL" sz="4100" dirty="0">
              <a:solidFill>
                <a:prstClr val="white"/>
              </a:solidFill>
            </a:endParaRPr>
          </a:p>
          <a:p>
            <a:pPr algn="r">
              <a:lnSpc>
                <a:spcPct val="92000"/>
              </a:lnSpc>
            </a:pPr>
            <a:r>
              <a:rPr lang="nl-NL" sz="4100" dirty="0">
                <a:solidFill>
                  <a:prstClr val="white"/>
                </a:solidFill>
              </a:rPr>
              <a:t>Regie op stelsels</a:t>
            </a:r>
            <a:br>
              <a:rPr lang="nl-NL" sz="4100" dirty="0">
                <a:solidFill>
                  <a:prstClr val="white"/>
                </a:solidFill>
              </a:rPr>
            </a:br>
            <a:r>
              <a:rPr lang="nl-NL" sz="4100" dirty="0">
                <a:solidFill>
                  <a:prstClr val="white"/>
                </a:solidFill>
              </a:rPr>
              <a:t>en standaarden</a:t>
            </a:r>
          </a:p>
        </p:txBody>
      </p:sp>
      <p:sp>
        <p:nvSpPr>
          <p:cNvPr id="19" name="Oval 24">
            <a:extLst>
              <a:ext uri="{FF2B5EF4-FFF2-40B4-BE49-F238E27FC236}">
                <a16:creationId xmlns:a16="http://schemas.microsoft.com/office/drawing/2014/main" xmlns="" id="{CB46B796-5CEB-D04D-B131-5C21E5B2CF96}"/>
              </a:ext>
            </a:extLst>
          </p:cNvPr>
          <p:cNvSpPr/>
          <p:nvPr userDrawn="1"/>
        </p:nvSpPr>
        <p:spPr>
          <a:xfrm>
            <a:off x="11812587" y="429260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20" name="Oval 25">
            <a:extLst>
              <a:ext uri="{FF2B5EF4-FFF2-40B4-BE49-F238E27FC236}">
                <a16:creationId xmlns:a16="http://schemas.microsoft.com/office/drawing/2014/main" xmlns="" id="{1B72E4A9-EE16-8342-ABCB-92A23FF10020}"/>
              </a:ext>
            </a:extLst>
          </p:cNvPr>
          <p:cNvSpPr/>
          <p:nvPr userDrawn="1"/>
        </p:nvSpPr>
        <p:spPr>
          <a:xfrm>
            <a:off x="11812587" y="544492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21" name="Oval 26">
            <a:extLst>
              <a:ext uri="{FF2B5EF4-FFF2-40B4-BE49-F238E27FC236}">
                <a16:creationId xmlns:a16="http://schemas.microsoft.com/office/drawing/2014/main" xmlns="" id="{D77A44B9-CD33-4C48-B653-5BEFFFB88B65}"/>
              </a:ext>
            </a:extLst>
          </p:cNvPr>
          <p:cNvSpPr/>
          <p:nvPr userDrawn="1"/>
        </p:nvSpPr>
        <p:spPr>
          <a:xfrm>
            <a:off x="11812586" y="659716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22" name="Oval 27">
            <a:extLst>
              <a:ext uri="{FF2B5EF4-FFF2-40B4-BE49-F238E27FC236}">
                <a16:creationId xmlns:a16="http://schemas.microsoft.com/office/drawing/2014/main" xmlns="" id="{7595F974-743F-E542-A571-D42FD8B408A4}"/>
              </a:ext>
            </a:extLst>
          </p:cNvPr>
          <p:cNvSpPr/>
          <p:nvPr userDrawn="1"/>
        </p:nvSpPr>
        <p:spPr>
          <a:xfrm>
            <a:off x="11811772" y="774948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23" name="Oval 28">
            <a:extLst>
              <a:ext uri="{FF2B5EF4-FFF2-40B4-BE49-F238E27FC236}">
                <a16:creationId xmlns:a16="http://schemas.microsoft.com/office/drawing/2014/main" xmlns="" id="{7962FD1F-4EFB-3946-9F47-4284E7126C4E}"/>
              </a:ext>
            </a:extLst>
          </p:cNvPr>
          <p:cNvSpPr/>
          <p:nvPr userDrawn="1"/>
        </p:nvSpPr>
        <p:spPr>
          <a:xfrm>
            <a:off x="11812586" y="8901736"/>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aa-ET" sz="1000" dirty="0">
              <a:solidFill>
                <a:prstClr val="white"/>
              </a:solidFill>
            </a:endParaRPr>
          </a:p>
        </p:txBody>
      </p:sp>
      <p:sp>
        <p:nvSpPr>
          <p:cNvPr id="15" name="Tekstvak 14">
            <a:extLst>
              <a:ext uri="{FF2B5EF4-FFF2-40B4-BE49-F238E27FC236}">
                <a16:creationId xmlns:a16="http://schemas.microsoft.com/office/drawing/2014/main" xmlns="" id="{3CC1A137-8D86-F840-891B-FB29AEFBBF4D}"/>
              </a:ext>
            </a:extLst>
          </p:cNvPr>
          <p:cNvSpPr txBox="1"/>
          <p:nvPr userDrawn="1"/>
        </p:nvSpPr>
        <p:spPr>
          <a:xfrm>
            <a:off x="13586009" y="4294460"/>
            <a:ext cx="6024605" cy="7388352"/>
          </a:xfrm>
          <a:prstGeom prst="rect">
            <a:avLst/>
          </a:prstGeom>
          <a:noFill/>
        </p:spPr>
        <p:txBody>
          <a:bodyPr wrap="square" rtlCol="0">
            <a:noAutofit/>
          </a:bodyPr>
          <a:lstStyle/>
          <a:p>
            <a:r>
              <a:rPr lang="nl-NL" sz="4100" b="1" dirty="0">
                <a:solidFill>
                  <a:prstClr val="white"/>
                </a:solidFill>
              </a:rPr>
              <a:t>Samen zorgen we voor een digitale overheid die werkt voor iedereen. </a:t>
            </a:r>
          </a:p>
        </p:txBody>
      </p:sp>
      <p:pic>
        <p:nvPicPr>
          <p:cNvPr id="3" name="Picture 2" descr="A black screen with white text&#10;&#10;Description automatically generated with low confidence">
            <a:extLst>
              <a:ext uri="{FF2B5EF4-FFF2-40B4-BE49-F238E27FC236}">
                <a16:creationId xmlns:a16="http://schemas.microsoft.com/office/drawing/2014/main" xmlns="" id="{DA66F63E-C612-36E3-76E2-80E042A4D7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3201579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3 Domeinen kernboodschap">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BE8AFB8-B582-5FD7-4326-6D667DD4E005}"/>
              </a:ext>
            </a:extLst>
          </p:cNvPr>
          <p:cNvPicPr>
            <a:picLocks noChangeAspect="1"/>
          </p:cNvPicPr>
          <p:nvPr userDrawn="1"/>
        </p:nvPicPr>
        <p:blipFill>
          <a:blip r:embed="rId2"/>
          <a:stretch>
            <a:fillRect/>
          </a:stretch>
        </p:blipFill>
        <p:spPr>
          <a:xfrm>
            <a:off x="18842469" y="4946961"/>
            <a:ext cx="792000" cy="792000"/>
          </a:xfrm>
          <a:prstGeom prst="rect">
            <a:avLst/>
          </a:prstGeom>
        </p:spPr>
      </p:pic>
      <p:pic>
        <p:nvPicPr>
          <p:cNvPr id="7" name="Picture 6">
            <a:extLst>
              <a:ext uri="{FF2B5EF4-FFF2-40B4-BE49-F238E27FC236}">
                <a16:creationId xmlns:a16="http://schemas.microsoft.com/office/drawing/2014/main" xmlns="" id="{F3F1D004-596A-4687-6D31-ECA17DDF1B1F}"/>
              </a:ext>
            </a:extLst>
          </p:cNvPr>
          <p:cNvPicPr>
            <a:picLocks noChangeAspect="1"/>
          </p:cNvPicPr>
          <p:nvPr userDrawn="1"/>
        </p:nvPicPr>
        <p:blipFill>
          <a:blip r:embed="rId3"/>
          <a:stretch>
            <a:fillRect/>
          </a:stretch>
        </p:blipFill>
        <p:spPr>
          <a:xfrm>
            <a:off x="14519389" y="4946961"/>
            <a:ext cx="792000" cy="792000"/>
          </a:xfrm>
          <a:prstGeom prst="rect">
            <a:avLst/>
          </a:prstGeom>
        </p:spPr>
      </p:pic>
      <p:pic>
        <p:nvPicPr>
          <p:cNvPr id="5" name="Picture 4">
            <a:extLst>
              <a:ext uri="{FF2B5EF4-FFF2-40B4-BE49-F238E27FC236}">
                <a16:creationId xmlns:a16="http://schemas.microsoft.com/office/drawing/2014/main" xmlns="" id="{03FFF811-71F6-F006-731D-2BB6029BCF62}"/>
              </a:ext>
            </a:extLst>
          </p:cNvPr>
          <p:cNvPicPr>
            <a:picLocks noChangeAspect="1"/>
          </p:cNvPicPr>
          <p:nvPr userDrawn="1"/>
        </p:nvPicPr>
        <p:blipFill>
          <a:blip r:embed="rId4"/>
          <a:stretch>
            <a:fillRect/>
          </a:stretch>
        </p:blipFill>
        <p:spPr>
          <a:xfrm>
            <a:off x="10196309" y="4946961"/>
            <a:ext cx="792000" cy="792000"/>
          </a:xfrm>
          <a:prstGeom prst="rect">
            <a:avLst/>
          </a:prstGeom>
        </p:spPr>
      </p:pic>
      <p:pic>
        <p:nvPicPr>
          <p:cNvPr id="3" name="Picture 2">
            <a:extLst>
              <a:ext uri="{FF2B5EF4-FFF2-40B4-BE49-F238E27FC236}">
                <a16:creationId xmlns:a16="http://schemas.microsoft.com/office/drawing/2014/main" xmlns="" id="{6E0B7128-104D-65A1-88A6-65A1F785C06B}"/>
              </a:ext>
            </a:extLst>
          </p:cNvPr>
          <p:cNvPicPr>
            <a:picLocks noChangeAspect="1"/>
          </p:cNvPicPr>
          <p:nvPr userDrawn="1"/>
        </p:nvPicPr>
        <p:blipFill>
          <a:blip r:embed="rId5"/>
          <a:stretch>
            <a:fillRect/>
          </a:stretch>
        </p:blipFill>
        <p:spPr>
          <a:xfrm>
            <a:off x="1548563" y="4946960"/>
            <a:ext cx="792001" cy="792001"/>
          </a:xfrm>
          <a:prstGeom prst="rect">
            <a:avLst/>
          </a:prstGeom>
        </p:spPr>
      </p:pic>
      <p:pic>
        <p:nvPicPr>
          <p:cNvPr id="2" name="Picture 1">
            <a:extLst>
              <a:ext uri="{FF2B5EF4-FFF2-40B4-BE49-F238E27FC236}">
                <a16:creationId xmlns:a16="http://schemas.microsoft.com/office/drawing/2014/main" xmlns="" id="{E3A6BB34-AFC3-FCD8-BB93-E8C4B6F3D9DF}"/>
              </a:ext>
            </a:extLst>
          </p:cNvPr>
          <p:cNvPicPr>
            <a:picLocks noChangeAspect="1"/>
          </p:cNvPicPr>
          <p:nvPr userDrawn="1"/>
        </p:nvPicPr>
        <p:blipFill>
          <a:blip r:embed="rId6"/>
          <a:stretch>
            <a:fillRect/>
          </a:stretch>
        </p:blipFill>
        <p:spPr>
          <a:xfrm>
            <a:off x="5872436" y="4947762"/>
            <a:ext cx="792001" cy="792001"/>
          </a:xfrm>
          <a:prstGeom prst="rect">
            <a:avLst/>
          </a:prstGeom>
        </p:spPr>
      </p:pic>
      <p:sp>
        <p:nvSpPr>
          <p:cNvPr id="4" name="Date Placeholder 3"/>
          <p:cNvSpPr>
            <a:spLocks noGrp="1"/>
          </p:cNvSpPr>
          <p:nvPr>
            <p:ph type="dt" sz="half" idx="10"/>
          </p:nvPr>
        </p:nvSpPr>
        <p:spPr/>
        <p:txBody>
          <a:bodyPr/>
          <a:lstStyle/>
          <a:p>
            <a:r>
              <a:rPr lang="nl-NL">
                <a:solidFill>
                  <a:prstClr val="black">
                    <a:tint val="75000"/>
                  </a:prstClr>
                </a:solidFill>
              </a:rPr>
              <a:t>26 augustus 2021</a:t>
            </a:r>
            <a:endParaRPr lang="nl-N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pic>
        <p:nvPicPr>
          <p:cNvPr id="13" name="Logo">
            <a:extLst>
              <a:ext uri="{FF2B5EF4-FFF2-40B4-BE49-F238E27FC236}">
                <a16:creationId xmlns:a16="http://schemas.microsoft.com/office/drawing/2014/main" xmlns="" id="{79F293BA-1623-4A76-8D5B-FD12AA92B2AE}"/>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709387" y="-1"/>
            <a:ext cx="968400" cy="2408258"/>
          </a:xfrm>
          <a:prstGeom prst="rect">
            <a:avLst/>
          </a:prstGeom>
        </p:spPr>
      </p:pic>
      <p:cxnSp>
        <p:nvCxnSpPr>
          <p:cNvPr id="21" name="Rechte verbindingslijn 20">
            <a:extLst>
              <a:ext uri="{FF2B5EF4-FFF2-40B4-BE49-F238E27FC236}">
                <a16:creationId xmlns:a16="http://schemas.microsoft.com/office/drawing/2014/main" xmlns="" id="{A6CF40ED-B3DB-6A4C-8048-A7CEA8CC2670}"/>
              </a:ext>
            </a:extLst>
          </p:cNvPr>
          <p:cNvCxnSpPr/>
          <p:nvPr userDrawn="1"/>
        </p:nvCxnSpPr>
        <p:spPr>
          <a:xfrm>
            <a:off x="1550149" y="6126453"/>
            <a:ext cx="3936251" cy="0"/>
          </a:xfrm>
          <a:prstGeom prst="line">
            <a:avLst/>
          </a:prstGeom>
          <a:ln w="25400">
            <a:solidFill>
              <a:srgbClr val="E170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xmlns="" id="{4C346DEE-E7C9-284C-90A7-F27EDBB040B8}"/>
              </a:ext>
            </a:extLst>
          </p:cNvPr>
          <p:cNvCxnSpPr/>
          <p:nvPr userDrawn="1"/>
        </p:nvCxnSpPr>
        <p:spPr>
          <a:xfrm>
            <a:off x="5873229" y="6126453"/>
            <a:ext cx="3936251" cy="0"/>
          </a:xfrm>
          <a:prstGeom prst="line">
            <a:avLst/>
          </a:prstGeom>
          <a:ln w="25400">
            <a:solidFill>
              <a:srgbClr val="8FCAE7"/>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xmlns="" id="{4EC85019-264A-8444-8C67-2D7810A7E99F}"/>
              </a:ext>
            </a:extLst>
          </p:cNvPr>
          <p:cNvCxnSpPr/>
          <p:nvPr userDrawn="1"/>
        </p:nvCxnSpPr>
        <p:spPr>
          <a:xfrm>
            <a:off x="10196309" y="6126453"/>
            <a:ext cx="3936251" cy="0"/>
          </a:xfrm>
          <a:prstGeom prst="line">
            <a:avLst/>
          </a:prstGeom>
          <a:ln w="25400">
            <a:solidFill>
              <a:srgbClr val="FFB612"/>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xmlns="" id="{78A0D59E-E748-FE46-B13F-34DA25396717}"/>
              </a:ext>
            </a:extLst>
          </p:cNvPr>
          <p:cNvCxnSpPr/>
          <p:nvPr userDrawn="1"/>
        </p:nvCxnSpPr>
        <p:spPr>
          <a:xfrm>
            <a:off x="14519389" y="6126453"/>
            <a:ext cx="3936251" cy="0"/>
          </a:xfrm>
          <a:prstGeom prst="line">
            <a:avLst/>
          </a:prstGeom>
          <a:ln w="25400">
            <a:solidFill>
              <a:srgbClr val="76D2B6"/>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xmlns="" id="{B7349073-4E48-D449-AE04-A617E6D9EB2B}"/>
              </a:ext>
            </a:extLst>
          </p:cNvPr>
          <p:cNvCxnSpPr/>
          <p:nvPr userDrawn="1"/>
        </p:nvCxnSpPr>
        <p:spPr>
          <a:xfrm>
            <a:off x="18842469" y="6126453"/>
            <a:ext cx="3936251" cy="0"/>
          </a:xfrm>
          <a:prstGeom prst="line">
            <a:avLst/>
          </a:prstGeom>
          <a:ln w="25400">
            <a:solidFill>
              <a:srgbClr val="275937"/>
            </a:solidFill>
          </a:ln>
        </p:spPr>
        <p:style>
          <a:lnRef idx="1">
            <a:schemeClr val="accent1"/>
          </a:lnRef>
          <a:fillRef idx="0">
            <a:schemeClr val="accent1"/>
          </a:fillRef>
          <a:effectRef idx="0">
            <a:schemeClr val="accent1"/>
          </a:effectRef>
          <a:fontRef idx="minor">
            <a:schemeClr val="tx1"/>
          </a:fontRef>
        </p:style>
      </p:cxnSp>
      <p:sp>
        <p:nvSpPr>
          <p:cNvPr id="31" name="Tekstvak 30">
            <a:extLst>
              <a:ext uri="{FF2B5EF4-FFF2-40B4-BE49-F238E27FC236}">
                <a16:creationId xmlns:a16="http://schemas.microsoft.com/office/drawing/2014/main" xmlns="" id="{E625C973-DA58-6448-86C5-198CE00AF485}"/>
              </a:ext>
            </a:extLst>
          </p:cNvPr>
          <p:cNvSpPr txBox="1"/>
          <p:nvPr userDrawn="1"/>
        </p:nvSpPr>
        <p:spPr>
          <a:xfrm>
            <a:off x="2499360" y="4948555"/>
            <a:ext cx="2987039" cy="781044"/>
          </a:xfrm>
          <a:prstGeom prst="rect">
            <a:avLst/>
          </a:prstGeom>
          <a:noFill/>
        </p:spPr>
        <p:txBody>
          <a:bodyPr wrap="square" rtlCol="0" anchor="ctr">
            <a:noAutofit/>
          </a:bodyPr>
          <a:lstStyle/>
          <a:p>
            <a:pPr eaLnBrk="0" hangingPunct="0"/>
            <a:r>
              <a:rPr lang="nl-NL" sz="2000" b="1" dirty="0">
                <a:solidFill>
                  <a:prstClr val="black"/>
                </a:solidFill>
              </a:rPr>
              <a:t>Toegang</a:t>
            </a:r>
          </a:p>
        </p:txBody>
      </p:sp>
      <p:sp>
        <p:nvSpPr>
          <p:cNvPr id="32" name="Tekstvak 31">
            <a:extLst>
              <a:ext uri="{FF2B5EF4-FFF2-40B4-BE49-F238E27FC236}">
                <a16:creationId xmlns:a16="http://schemas.microsoft.com/office/drawing/2014/main" xmlns="" id="{D0443213-599E-4A4C-A978-C1B0DFC142A7}"/>
              </a:ext>
            </a:extLst>
          </p:cNvPr>
          <p:cNvSpPr txBox="1"/>
          <p:nvPr userDrawn="1"/>
        </p:nvSpPr>
        <p:spPr>
          <a:xfrm>
            <a:off x="6822440" y="4948555"/>
            <a:ext cx="2987039" cy="781044"/>
          </a:xfrm>
          <a:prstGeom prst="rect">
            <a:avLst/>
          </a:prstGeom>
          <a:noFill/>
        </p:spPr>
        <p:txBody>
          <a:bodyPr wrap="square" rtlCol="0" anchor="ctr">
            <a:noAutofit/>
          </a:bodyPr>
          <a:lstStyle/>
          <a:p>
            <a:pPr eaLnBrk="0" hangingPunct="0"/>
            <a:r>
              <a:rPr lang="nl-NL" sz="2000" b="1" dirty="0">
                <a:solidFill>
                  <a:prstClr val="black"/>
                </a:solidFill>
              </a:rPr>
              <a:t>Interactie</a:t>
            </a:r>
          </a:p>
        </p:txBody>
      </p:sp>
      <p:sp>
        <p:nvSpPr>
          <p:cNvPr id="33" name="Tekstvak 32">
            <a:extLst>
              <a:ext uri="{FF2B5EF4-FFF2-40B4-BE49-F238E27FC236}">
                <a16:creationId xmlns:a16="http://schemas.microsoft.com/office/drawing/2014/main" xmlns="" id="{86B368D2-BF7D-2B4D-88F2-D5F875261FDB}"/>
              </a:ext>
            </a:extLst>
          </p:cNvPr>
          <p:cNvSpPr txBox="1"/>
          <p:nvPr userDrawn="1"/>
        </p:nvSpPr>
        <p:spPr>
          <a:xfrm>
            <a:off x="11145520" y="4948555"/>
            <a:ext cx="2987039" cy="781044"/>
          </a:xfrm>
          <a:prstGeom prst="rect">
            <a:avLst/>
          </a:prstGeom>
          <a:noFill/>
        </p:spPr>
        <p:txBody>
          <a:bodyPr wrap="square" rtlCol="0" anchor="ctr">
            <a:noAutofit/>
          </a:bodyPr>
          <a:lstStyle/>
          <a:p>
            <a:pPr eaLnBrk="0" hangingPunct="0"/>
            <a:r>
              <a:rPr lang="nl-NL" sz="2000" b="1" dirty="0" err="1">
                <a:solidFill>
                  <a:prstClr val="black"/>
                </a:solidFill>
              </a:rPr>
              <a:t>Gegevens-uitwisseling</a:t>
            </a:r>
            <a:endParaRPr lang="nl-NL" sz="2000" b="1" dirty="0">
              <a:solidFill>
                <a:prstClr val="black"/>
              </a:solidFill>
            </a:endParaRPr>
          </a:p>
        </p:txBody>
      </p:sp>
      <p:sp>
        <p:nvSpPr>
          <p:cNvPr id="34" name="Tekstvak 33">
            <a:extLst>
              <a:ext uri="{FF2B5EF4-FFF2-40B4-BE49-F238E27FC236}">
                <a16:creationId xmlns:a16="http://schemas.microsoft.com/office/drawing/2014/main" xmlns="" id="{E1044E12-6195-2344-ACC6-A05CAC66AC5D}"/>
              </a:ext>
            </a:extLst>
          </p:cNvPr>
          <p:cNvSpPr txBox="1"/>
          <p:nvPr userDrawn="1"/>
        </p:nvSpPr>
        <p:spPr>
          <a:xfrm>
            <a:off x="15468600" y="4948555"/>
            <a:ext cx="2987039" cy="781044"/>
          </a:xfrm>
          <a:prstGeom prst="rect">
            <a:avLst/>
          </a:prstGeom>
          <a:noFill/>
        </p:spPr>
        <p:txBody>
          <a:bodyPr wrap="square" rtlCol="0" anchor="ctr">
            <a:noAutofit/>
          </a:bodyPr>
          <a:lstStyle/>
          <a:p>
            <a:pPr eaLnBrk="0" hangingPunct="0"/>
            <a:r>
              <a:rPr lang="nl-NL" sz="2000" b="1" dirty="0">
                <a:solidFill>
                  <a:prstClr val="black"/>
                </a:solidFill>
              </a:rPr>
              <a:t>Infrastructuur</a:t>
            </a:r>
          </a:p>
        </p:txBody>
      </p:sp>
      <p:sp>
        <p:nvSpPr>
          <p:cNvPr id="35" name="Tekstvak 34">
            <a:extLst>
              <a:ext uri="{FF2B5EF4-FFF2-40B4-BE49-F238E27FC236}">
                <a16:creationId xmlns:a16="http://schemas.microsoft.com/office/drawing/2014/main" xmlns="" id="{BC8D71EC-A8C6-6E48-AB5B-A890647B96B3}"/>
              </a:ext>
            </a:extLst>
          </p:cNvPr>
          <p:cNvSpPr txBox="1"/>
          <p:nvPr userDrawn="1"/>
        </p:nvSpPr>
        <p:spPr>
          <a:xfrm>
            <a:off x="19791680" y="4948555"/>
            <a:ext cx="2987039" cy="781044"/>
          </a:xfrm>
          <a:prstGeom prst="rect">
            <a:avLst/>
          </a:prstGeom>
          <a:noFill/>
        </p:spPr>
        <p:txBody>
          <a:bodyPr wrap="square" rtlCol="0" anchor="ctr">
            <a:noAutofit/>
          </a:bodyPr>
          <a:lstStyle/>
          <a:p>
            <a:pPr eaLnBrk="0" hangingPunct="0"/>
            <a:r>
              <a:rPr lang="nl-NL" sz="2000" b="1" dirty="0">
                <a:solidFill>
                  <a:prstClr val="black"/>
                </a:solidFill>
              </a:rPr>
              <a:t>Regie op stelsels en standaarden</a:t>
            </a:r>
          </a:p>
        </p:txBody>
      </p:sp>
      <p:sp>
        <p:nvSpPr>
          <p:cNvPr id="36" name="Tekstvak 35">
            <a:extLst>
              <a:ext uri="{FF2B5EF4-FFF2-40B4-BE49-F238E27FC236}">
                <a16:creationId xmlns:a16="http://schemas.microsoft.com/office/drawing/2014/main" xmlns="" id="{0ECDDC91-C2D3-9644-8506-E16D8284622F}"/>
              </a:ext>
            </a:extLst>
          </p:cNvPr>
          <p:cNvSpPr txBox="1"/>
          <p:nvPr userDrawn="1"/>
        </p:nvSpPr>
        <p:spPr>
          <a:xfrm>
            <a:off x="1550148" y="6614938"/>
            <a:ext cx="3936251" cy="5248907"/>
          </a:xfrm>
          <a:prstGeom prst="rect">
            <a:avLst/>
          </a:prstGeom>
          <a:noFill/>
        </p:spPr>
        <p:txBody>
          <a:bodyPr wrap="square" rtlCol="0" anchor="t">
            <a:noAutofit/>
          </a:bodyPr>
          <a:lstStyle/>
          <a:p>
            <a:r>
              <a:rPr lang="nl-NL" sz="2000" dirty="0">
                <a:solidFill>
                  <a:prstClr val="black"/>
                </a:solidFill>
              </a:rPr>
              <a:t>Met diensten en producten van Logius kan veilig en makkelijk toegang worden gegeven tot online </a:t>
            </a:r>
            <a:r>
              <a:rPr lang="nl-NL" sz="2000" dirty="0" err="1">
                <a:solidFill>
                  <a:prstClr val="black"/>
                </a:solidFill>
              </a:rPr>
              <a:t>dienst-verlening</a:t>
            </a:r>
            <a:r>
              <a:rPr lang="nl-NL" sz="2000" dirty="0">
                <a:solidFill>
                  <a:prstClr val="black"/>
                </a:solidFill>
              </a:rPr>
              <a:t>. Niet alleen vanuit Nederland, maar ook </a:t>
            </a:r>
            <a:r>
              <a:rPr lang="nl-NL" sz="2000" dirty="0" err="1">
                <a:solidFill>
                  <a:prstClr val="black"/>
                </a:solidFill>
              </a:rPr>
              <a:t>daar-buiten</a:t>
            </a:r>
            <a:r>
              <a:rPr lang="nl-NL" sz="2000" dirty="0">
                <a:solidFill>
                  <a:prstClr val="black"/>
                </a:solidFill>
              </a:rPr>
              <a:t>.</a:t>
            </a:r>
          </a:p>
          <a:p>
            <a:endParaRPr lang="nl-NL" sz="2000" dirty="0">
              <a:solidFill>
                <a:prstClr val="black"/>
              </a:solidFill>
            </a:endParaRPr>
          </a:p>
          <a:p>
            <a:r>
              <a:rPr lang="nl-NL" sz="2000" dirty="0">
                <a:solidFill>
                  <a:prstClr val="black"/>
                </a:solidFill>
              </a:rPr>
              <a:t>Vaak gaat het om privacygevoelige gegevens. Logius biedt de zekerheid dat gegevens met de juiste persoon of het juiste bedrijf worden gedeeld. </a:t>
            </a:r>
          </a:p>
        </p:txBody>
      </p:sp>
      <p:sp>
        <p:nvSpPr>
          <p:cNvPr id="37" name="Tekstvak 36">
            <a:extLst>
              <a:ext uri="{FF2B5EF4-FFF2-40B4-BE49-F238E27FC236}">
                <a16:creationId xmlns:a16="http://schemas.microsoft.com/office/drawing/2014/main" xmlns="" id="{3CED80A6-C3ED-0A47-A8AF-2A7399AEE304}"/>
              </a:ext>
            </a:extLst>
          </p:cNvPr>
          <p:cNvSpPr txBox="1"/>
          <p:nvPr userDrawn="1"/>
        </p:nvSpPr>
        <p:spPr>
          <a:xfrm>
            <a:off x="5873228" y="6614938"/>
            <a:ext cx="3936251" cy="5248907"/>
          </a:xfrm>
          <a:prstGeom prst="rect">
            <a:avLst/>
          </a:prstGeom>
          <a:noFill/>
        </p:spPr>
        <p:txBody>
          <a:bodyPr wrap="square" rtlCol="0" anchor="t">
            <a:noAutofit/>
          </a:bodyPr>
          <a:lstStyle/>
          <a:p>
            <a:pPr eaLnBrk="0" hangingPunct="0"/>
            <a:r>
              <a:rPr lang="nl-NL" sz="2000" dirty="0">
                <a:solidFill>
                  <a:prstClr val="black"/>
                </a:solidFill>
              </a:rPr>
              <a:t>Burgers en ondernemers </a:t>
            </a:r>
          </a:p>
          <a:p>
            <a:pPr eaLnBrk="0" hangingPunct="0"/>
            <a:r>
              <a:rPr lang="nl-NL" sz="2000" dirty="0">
                <a:solidFill>
                  <a:prstClr val="black"/>
                </a:solidFill>
              </a:rPr>
              <a:t>kunt u op een veilige en toegankelijke manier attenderen op belangrijke zaken met een digitaal bericht.</a:t>
            </a:r>
          </a:p>
          <a:p>
            <a:pPr eaLnBrk="0" hangingPunct="0"/>
            <a:endParaRPr lang="nl-NL" sz="2000" dirty="0">
              <a:solidFill>
                <a:prstClr val="black"/>
              </a:solidFill>
            </a:endParaRPr>
          </a:p>
          <a:p>
            <a:pPr eaLnBrk="0" hangingPunct="0"/>
            <a:r>
              <a:rPr lang="nl-NL" sz="2000" dirty="0">
                <a:solidFill>
                  <a:prstClr val="black"/>
                </a:solidFill>
              </a:rPr>
              <a:t>Ook kunt u iemand inzicht geven in zijn of haar geregistreerde gegevens</a:t>
            </a:r>
          </a:p>
          <a:p>
            <a:pPr eaLnBrk="0" hangingPunct="0"/>
            <a:r>
              <a:rPr lang="nl-NL" sz="2000" dirty="0">
                <a:solidFill>
                  <a:prstClr val="black"/>
                </a:solidFill>
              </a:rPr>
              <a:t>en diegene de regie geven over deze </a:t>
            </a:r>
            <a:r>
              <a:rPr lang="nl-NL" sz="2000" dirty="0" err="1">
                <a:solidFill>
                  <a:prstClr val="black"/>
                </a:solidFill>
              </a:rPr>
              <a:t>persoons-gegevens</a:t>
            </a:r>
            <a:r>
              <a:rPr lang="nl-NL" sz="2000" dirty="0">
                <a:solidFill>
                  <a:prstClr val="black"/>
                </a:solidFill>
              </a:rPr>
              <a:t>, waaronder</a:t>
            </a:r>
          </a:p>
          <a:p>
            <a:pPr eaLnBrk="0" hangingPunct="0"/>
            <a:r>
              <a:rPr lang="nl-NL" sz="2000" dirty="0">
                <a:solidFill>
                  <a:prstClr val="black"/>
                </a:solidFill>
              </a:rPr>
              <a:t>het delen met anderen.</a:t>
            </a:r>
          </a:p>
        </p:txBody>
      </p:sp>
      <p:sp>
        <p:nvSpPr>
          <p:cNvPr id="38" name="Tekstvak 37">
            <a:extLst>
              <a:ext uri="{FF2B5EF4-FFF2-40B4-BE49-F238E27FC236}">
                <a16:creationId xmlns:a16="http://schemas.microsoft.com/office/drawing/2014/main" xmlns="" id="{EB9F4020-CA2C-954E-9D79-F80E79E0224A}"/>
              </a:ext>
            </a:extLst>
          </p:cNvPr>
          <p:cNvSpPr txBox="1"/>
          <p:nvPr userDrawn="1"/>
        </p:nvSpPr>
        <p:spPr>
          <a:xfrm>
            <a:off x="10196308" y="6614938"/>
            <a:ext cx="3936251" cy="5248907"/>
          </a:xfrm>
          <a:prstGeom prst="rect">
            <a:avLst/>
          </a:prstGeom>
          <a:noFill/>
        </p:spPr>
        <p:txBody>
          <a:bodyPr wrap="square" rtlCol="0" anchor="t">
            <a:noAutofit/>
          </a:bodyPr>
          <a:lstStyle/>
          <a:p>
            <a:pPr eaLnBrk="0" hangingPunct="0"/>
            <a:r>
              <a:rPr lang="nl-NL" sz="2000" dirty="0">
                <a:solidFill>
                  <a:prstClr val="black"/>
                </a:solidFill>
              </a:rPr>
              <a:t>Uw gegevens kunt u veilig, betrouwbaar en </a:t>
            </a:r>
            <a:r>
              <a:rPr lang="nl-NL" sz="2000" dirty="0" err="1">
                <a:solidFill>
                  <a:prstClr val="black"/>
                </a:solidFill>
              </a:rPr>
              <a:t>gestandaar-diseerd</a:t>
            </a:r>
            <a:r>
              <a:rPr lang="nl-NL" sz="2000" dirty="0">
                <a:solidFill>
                  <a:prstClr val="black"/>
                </a:solidFill>
              </a:rPr>
              <a:t> uitwisselen tussen overheden, burgers en bedrijven.</a:t>
            </a:r>
          </a:p>
          <a:p>
            <a:pPr eaLnBrk="0" hangingPunct="0"/>
            <a:endParaRPr lang="nl-NL" sz="2000" dirty="0">
              <a:solidFill>
                <a:prstClr val="black"/>
              </a:solidFill>
            </a:endParaRPr>
          </a:p>
          <a:p>
            <a:pPr eaLnBrk="0" hangingPunct="0"/>
            <a:r>
              <a:rPr lang="nl-NL" sz="2000" dirty="0">
                <a:solidFill>
                  <a:prstClr val="black"/>
                </a:solidFill>
              </a:rPr>
              <a:t>Logius maakt dit mogelijk</a:t>
            </a:r>
          </a:p>
          <a:p>
            <a:pPr eaLnBrk="0" hangingPunct="0"/>
            <a:r>
              <a:rPr lang="nl-NL" sz="2000" dirty="0">
                <a:solidFill>
                  <a:prstClr val="black"/>
                </a:solidFill>
              </a:rPr>
              <a:t>als ketenpartner voor de digitale overheid.</a:t>
            </a:r>
          </a:p>
          <a:p>
            <a:pPr eaLnBrk="0" hangingPunct="0"/>
            <a:endParaRPr lang="nl-NL" sz="2000" dirty="0">
              <a:solidFill>
                <a:prstClr val="black"/>
              </a:solidFill>
            </a:endParaRPr>
          </a:p>
          <a:p>
            <a:pPr eaLnBrk="0" hangingPunct="0"/>
            <a:r>
              <a:rPr lang="nl-NL" sz="2000" dirty="0">
                <a:solidFill>
                  <a:prstClr val="black"/>
                </a:solidFill>
              </a:rPr>
              <a:t>Daarbij bieden we ook oplossingen om de gegevens in de basisregistraties op orde te houden en uit te wisselen.</a:t>
            </a:r>
          </a:p>
        </p:txBody>
      </p:sp>
      <p:sp>
        <p:nvSpPr>
          <p:cNvPr id="39" name="Tekstvak 38">
            <a:extLst>
              <a:ext uri="{FF2B5EF4-FFF2-40B4-BE49-F238E27FC236}">
                <a16:creationId xmlns:a16="http://schemas.microsoft.com/office/drawing/2014/main" xmlns="" id="{F51030E1-C554-A447-A03B-EEE72351A79D}"/>
              </a:ext>
            </a:extLst>
          </p:cNvPr>
          <p:cNvSpPr txBox="1"/>
          <p:nvPr userDrawn="1"/>
        </p:nvSpPr>
        <p:spPr>
          <a:xfrm>
            <a:off x="14519388" y="6614938"/>
            <a:ext cx="3936251" cy="5248907"/>
          </a:xfrm>
          <a:prstGeom prst="rect">
            <a:avLst/>
          </a:prstGeom>
          <a:noFill/>
        </p:spPr>
        <p:txBody>
          <a:bodyPr wrap="square" rtlCol="0" anchor="t">
            <a:noAutofit/>
          </a:bodyPr>
          <a:lstStyle/>
          <a:p>
            <a:pPr eaLnBrk="0" hangingPunct="0"/>
            <a:r>
              <a:rPr lang="nl-NL" sz="2000" dirty="0">
                <a:solidFill>
                  <a:prstClr val="black"/>
                </a:solidFill>
              </a:rPr>
              <a:t>Uw digitale diensten</a:t>
            </a:r>
          </a:p>
          <a:p>
            <a:pPr eaLnBrk="0" hangingPunct="0"/>
            <a:r>
              <a:rPr lang="nl-NL" sz="2000" dirty="0">
                <a:solidFill>
                  <a:prstClr val="black"/>
                </a:solidFill>
              </a:rPr>
              <a:t>kunt u snel en schaalbaar opbouwen met ons IT-fundament.</a:t>
            </a:r>
          </a:p>
          <a:p>
            <a:pPr eaLnBrk="0" hangingPunct="0"/>
            <a:endParaRPr lang="nl-NL" sz="2000" dirty="0">
              <a:solidFill>
                <a:prstClr val="black"/>
              </a:solidFill>
            </a:endParaRPr>
          </a:p>
          <a:p>
            <a:pPr eaLnBrk="0" hangingPunct="0"/>
            <a:r>
              <a:rPr lang="nl-NL" sz="2000" dirty="0">
                <a:solidFill>
                  <a:prstClr val="black"/>
                </a:solidFill>
              </a:rPr>
              <a:t>En u voldoet altijd aan</a:t>
            </a:r>
          </a:p>
          <a:p>
            <a:pPr eaLnBrk="0" hangingPunct="0"/>
            <a:r>
              <a:rPr lang="nl-NL" sz="2000" dirty="0">
                <a:solidFill>
                  <a:prstClr val="black"/>
                </a:solidFill>
              </a:rPr>
              <a:t>de laatste veiligheidseisen, standaarden en regelgeving.</a:t>
            </a:r>
          </a:p>
          <a:p>
            <a:pPr eaLnBrk="0" hangingPunct="0"/>
            <a:endParaRPr lang="nl-NL" sz="2000" dirty="0">
              <a:solidFill>
                <a:prstClr val="black"/>
              </a:solidFill>
            </a:endParaRPr>
          </a:p>
          <a:p>
            <a:pPr eaLnBrk="0" hangingPunct="0"/>
            <a:r>
              <a:rPr lang="nl-NL" sz="2000" dirty="0">
                <a:solidFill>
                  <a:prstClr val="black"/>
                </a:solidFill>
              </a:rPr>
              <a:t>Ook zorgt Logius voor betrouwbare verbindingen voor het transport van uw data naar burgers, bedrijven en overheden.</a:t>
            </a:r>
          </a:p>
        </p:txBody>
      </p:sp>
      <p:sp>
        <p:nvSpPr>
          <p:cNvPr id="40" name="Tekstvak 39">
            <a:extLst>
              <a:ext uri="{FF2B5EF4-FFF2-40B4-BE49-F238E27FC236}">
                <a16:creationId xmlns:a16="http://schemas.microsoft.com/office/drawing/2014/main" xmlns="" id="{089CEB50-C09E-6443-A46E-C24D1B218734}"/>
              </a:ext>
            </a:extLst>
          </p:cNvPr>
          <p:cNvSpPr txBox="1"/>
          <p:nvPr userDrawn="1"/>
        </p:nvSpPr>
        <p:spPr>
          <a:xfrm>
            <a:off x="18842468" y="6614938"/>
            <a:ext cx="3994559" cy="5248907"/>
          </a:xfrm>
          <a:prstGeom prst="rect">
            <a:avLst/>
          </a:prstGeom>
          <a:noFill/>
        </p:spPr>
        <p:txBody>
          <a:bodyPr wrap="square" rtlCol="0" anchor="t">
            <a:noAutofit/>
          </a:bodyPr>
          <a:lstStyle/>
          <a:p>
            <a:pPr eaLnBrk="0" hangingPunct="0"/>
            <a:r>
              <a:rPr lang="nl-NL" sz="2000" dirty="0">
                <a:solidFill>
                  <a:prstClr val="black"/>
                </a:solidFill>
              </a:rPr>
              <a:t>Uw digitale dienstverlening aan burgers en bedrijven</a:t>
            </a:r>
          </a:p>
          <a:p>
            <a:pPr eaLnBrk="0" hangingPunct="0"/>
            <a:r>
              <a:rPr lang="nl-NL" sz="2000" dirty="0">
                <a:solidFill>
                  <a:prstClr val="black"/>
                </a:solidFill>
              </a:rPr>
              <a:t>is veilig, herkenbaar en makkelijk door het gebruik van uniforme standaarden</a:t>
            </a:r>
          </a:p>
          <a:p>
            <a:pPr eaLnBrk="0" hangingPunct="0"/>
            <a:r>
              <a:rPr lang="nl-NL" sz="2000" dirty="0">
                <a:solidFill>
                  <a:prstClr val="black"/>
                </a:solidFill>
              </a:rPr>
              <a:t>en stelsels.</a:t>
            </a:r>
          </a:p>
          <a:p>
            <a:pPr eaLnBrk="0" hangingPunct="0"/>
            <a:endParaRPr lang="nl-NL" sz="2000" dirty="0">
              <a:solidFill>
                <a:prstClr val="black"/>
              </a:solidFill>
            </a:endParaRPr>
          </a:p>
          <a:p>
            <a:pPr eaLnBrk="0" hangingPunct="0"/>
            <a:r>
              <a:rPr lang="nl-NL" sz="2000" dirty="0">
                <a:solidFill>
                  <a:prstClr val="black"/>
                </a:solidFill>
              </a:rPr>
              <a:t>Daarvoor maken we samen sector overstijgende afspraken.</a:t>
            </a:r>
          </a:p>
          <a:p>
            <a:pPr eaLnBrk="0" hangingPunct="0"/>
            <a:endParaRPr lang="nl-NL" sz="2000" dirty="0">
              <a:solidFill>
                <a:prstClr val="black"/>
              </a:solidFill>
            </a:endParaRPr>
          </a:p>
          <a:p>
            <a:pPr eaLnBrk="0" hangingPunct="0"/>
            <a:r>
              <a:rPr lang="nl-NL" sz="2000" dirty="0">
                <a:solidFill>
                  <a:prstClr val="black"/>
                </a:solidFill>
              </a:rPr>
              <a:t>Logius heeft de regie op</a:t>
            </a:r>
          </a:p>
          <a:p>
            <a:pPr eaLnBrk="0" hangingPunct="0"/>
            <a:r>
              <a:rPr lang="nl-NL" sz="2000" dirty="0">
                <a:solidFill>
                  <a:prstClr val="black"/>
                </a:solidFill>
              </a:rPr>
              <a:t>het maken, vastleggen</a:t>
            </a:r>
          </a:p>
          <a:p>
            <a:pPr eaLnBrk="0" hangingPunct="0"/>
            <a:r>
              <a:rPr lang="nl-NL" sz="2000" dirty="0">
                <a:solidFill>
                  <a:prstClr val="black"/>
                </a:solidFill>
              </a:rPr>
              <a:t>en actualiseren van die afspraken en organiseert daarvoor publiek-private samenwerking.</a:t>
            </a:r>
          </a:p>
        </p:txBody>
      </p:sp>
      <p:cxnSp>
        <p:nvCxnSpPr>
          <p:cNvPr id="41" name="Straight Connector 8">
            <a:extLst>
              <a:ext uri="{FF2B5EF4-FFF2-40B4-BE49-F238E27FC236}">
                <a16:creationId xmlns:a16="http://schemas.microsoft.com/office/drawing/2014/main" xmlns="" id="{A2511EAB-52DE-7A45-BF7B-52D972E671CD}"/>
              </a:ext>
            </a:extLst>
          </p:cNvPr>
          <p:cNvCxnSpPr>
            <a:cxnSpLocks/>
          </p:cNvCxnSpPr>
          <p:nvPr userDrawn="1"/>
        </p:nvCxnSpPr>
        <p:spPr>
          <a:xfrm>
            <a:off x="1348756" y="4030435"/>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Tekstvak 41">
            <a:extLst>
              <a:ext uri="{FF2B5EF4-FFF2-40B4-BE49-F238E27FC236}">
                <a16:creationId xmlns:a16="http://schemas.microsoft.com/office/drawing/2014/main" xmlns="" id="{4E27D129-A232-5344-8803-9E86ACD54AE1}"/>
              </a:ext>
            </a:extLst>
          </p:cNvPr>
          <p:cNvSpPr txBox="1"/>
          <p:nvPr userDrawn="1"/>
        </p:nvSpPr>
        <p:spPr>
          <a:xfrm>
            <a:off x="1348754" y="2848165"/>
            <a:ext cx="21689663" cy="902918"/>
          </a:xfrm>
          <a:prstGeom prst="rect">
            <a:avLst/>
          </a:prstGeom>
          <a:noFill/>
        </p:spPr>
        <p:txBody>
          <a:bodyPr wrap="square" rtlCol="0" anchor="b" anchorCtr="0">
            <a:noAutofit/>
          </a:bodyPr>
          <a:lstStyle/>
          <a:p>
            <a:r>
              <a:rPr lang="nl-NL" sz="4800" b="1" dirty="0">
                <a:solidFill>
                  <a:srgbClr val="39870C"/>
                </a:solidFill>
              </a:rPr>
              <a:t>Samen zorgen we voor een </a:t>
            </a:r>
          </a:p>
          <a:p>
            <a:r>
              <a:rPr lang="nl-NL" sz="4800" b="1" dirty="0">
                <a:solidFill>
                  <a:srgbClr val="39870C"/>
                </a:solidFill>
              </a:rPr>
              <a:t>digitale overheid die werkt voor iedereen.</a:t>
            </a:r>
          </a:p>
        </p:txBody>
      </p:sp>
      <p:pic>
        <p:nvPicPr>
          <p:cNvPr id="10" name="Picture 9" descr="Shape&#10;&#10;Description automatically generated with medium confidence">
            <a:extLst>
              <a:ext uri="{FF2B5EF4-FFF2-40B4-BE49-F238E27FC236}">
                <a16:creationId xmlns:a16="http://schemas.microsoft.com/office/drawing/2014/main" xmlns="" id="{BADD221D-55F2-4301-3E80-290CCA07954C}"/>
              </a:ext>
            </a:extLst>
          </p:cNvPr>
          <p:cNvPicPr>
            <a:picLocks noChangeAspect="1"/>
          </p:cNvPicPr>
          <p:nvPr userDrawn="1"/>
        </p:nvPicPr>
        <p:blipFill>
          <a:blip r:embed="rId9">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33958438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4 Centrale boodschap + domeine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solidFill>
                  <a:prstClr val="black">
                    <a:tint val="75000"/>
                  </a:prstClr>
                </a:solidFill>
              </a:rPr>
              <a:t>26 augustus 2021</a:t>
            </a:r>
            <a:endParaRPr lang="nl-N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pic>
        <p:nvPicPr>
          <p:cNvPr id="13" name="Logo">
            <a:extLst>
              <a:ext uri="{FF2B5EF4-FFF2-40B4-BE49-F238E27FC236}">
                <a16:creationId xmlns:a16="http://schemas.microsoft.com/office/drawing/2014/main" xmlns="" id="{79F293BA-1623-4A76-8D5B-FD12AA92B2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grpSp>
        <p:nvGrpSpPr>
          <p:cNvPr id="2" name="Groep 1">
            <a:extLst>
              <a:ext uri="{FF2B5EF4-FFF2-40B4-BE49-F238E27FC236}">
                <a16:creationId xmlns:a16="http://schemas.microsoft.com/office/drawing/2014/main" xmlns="" id="{A45183C3-A470-5249-9062-F3AB735C6B7E}"/>
              </a:ext>
            </a:extLst>
          </p:cNvPr>
          <p:cNvGrpSpPr/>
          <p:nvPr userDrawn="1"/>
        </p:nvGrpSpPr>
        <p:grpSpPr>
          <a:xfrm>
            <a:off x="1506537" y="4760411"/>
            <a:ext cx="21531880" cy="5081964"/>
            <a:chOff x="1506537" y="5516650"/>
            <a:chExt cx="21531880" cy="5081964"/>
          </a:xfrm>
        </p:grpSpPr>
        <p:sp>
          <p:nvSpPr>
            <p:cNvPr id="12" name="Tekstvak 11">
              <a:extLst>
                <a:ext uri="{FF2B5EF4-FFF2-40B4-BE49-F238E27FC236}">
                  <a16:creationId xmlns:a16="http://schemas.microsoft.com/office/drawing/2014/main" xmlns="" id="{E9CA1229-1726-EC45-B30C-3F785FEF7BC4}"/>
                </a:ext>
              </a:extLst>
            </p:cNvPr>
            <p:cNvSpPr txBox="1"/>
            <p:nvPr userDrawn="1"/>
          </p:nvSpPr>
          <p:spPr>
            <a:xfrm>
              <a:off x="1506537" y="8779950"/>
              <a:ext cx="2827719" cy="1808227"/>
            </a:xfrm>
            <a:prstGeom prst="rect">
              <a:avLst/>
            </a:prstGeom>
            <a:noFill/>
          </p:spPr>
          <p:txBody>
            <a:bodyPr wrap="square" rtlCol="0">
              <a:noAutofit/>
            </a:bodyPr>
            <a:lstStyle/>
            <a:p>
              <a:pPr algn="ctr"/>
              <a:r>
                <a:rPr lang="nl-NL" sz="2800" b="1" dirty="0">
                  <a:solidFill>
                    <a:prstClr val="black"/>
                  </a:solidFill>
                </a:rPr>
                <a:t>Toegang</a:t>
              </a:r>
              <a:endParaRPr lang="nl-NL" sz="2800" dirty="0">
                <a:solidFill>
                  <a:prstClr val="black"/>
                </a:solidFill>
              </a:endParaRPr>
            </a:p>
          </p:txBody>
        </p:sp>
        <p:sp>
          <p:nvSpPr>
            <p:cNvPr id="14" name="Tekstvak 13">
              <a:extLst>
                <a:ext uri="{FF2B5EF4-FFF2-40B4-BE49-F238E27FC236}">
                  <a16:creationId xmlns:a16="http://schemas.microsoft.com/office/drawing/2014/main" xmlns="" id="{9B4D0847-5D26-FE4E-981B-6A8F12F9C49A}"/>
                </a:ext>
              </a:extLst>
            </p:cNvPr>
            <p:cNvSpPr txBox="1"/>
            <p:nvPr userDrawn="1"/>
          </p:nvSpPr>
          <p:spPr>
            <a:xfrm>
              <a:off x="19609543" y="8790387"/>
              <a:ext cx="3428874" cy="1808227"/>
            </a:xfrm>
            <a:prstGeom prst="rect">
              <a:avLst/>
            </a:prstGeom>
            <a:noFill/>
          </p:spPr>
          <p:txBody>
            <a:bodyPr wrap="square" rtlCol="0">
              <a:noAutofit/>
            </a:bodyPr>
            <a:lstStyle/>
            <a:p>
              <a:pPr algn="ctr"/>
              <a:r>
                <a:rPr lang="nl-NL" sz="2800" b="1" dirty="0">
                  <a:solidFill>
                    <a:prstClr val="black"/>
                  </a:solidFill>
                </a:rPr>
                <a:t>Regie op stelsels en standaarden</a:t>
              </a:r>
              <a:endParaRPr lang="nl-NL" sz="2800" dirty="0">
                <a:solidFill>
                  <a:prstClr val="black"/>
                </a:solidFill>
              </a:endParaRPr>
            </a:p>
          </p:txBody>
        </p:sp>
        <p:sp>
          <p:nvSpPr>
            <p:cNvPr id="15" name="Tekstvak 14">
              <a:extLst>
                <a:ext uri="{FF2B5EF4-FFF2-40B4-BE49-F238E27FC236}">
                  <a16:creationId xmlns:a16="http://schemas.microsoft.com/office/drawing/2014/main" xmlns="" id="{6119D2B6-C751-2249-A144-BCE48F96AA83}"/>
                </a:ext>
              </a:extLst>
            </p:cNvPr>
            <p:cNvSpPr txBox="1"/>
            <p:nvPr userDrawn="1"/>
          </p:nvSpPr>
          <p:spPr>
            <a:xfrm>
              <a:off x="15046871" y="8779950"/>
              <a:ext cx="3566622" cy="1808227"/>
            </a:xfrm>
            <a:prstGeom prst="rect">
              <a:avLst/>
            </a:prstGeom>
            <a:noFill/>
          </p:spPr>
          <p:txBody>
            <a:bodyPr wrap="square" rtlCol="0">
              <a:noAutofit/>
            </a:bodyPr>
            <a:lstStyle/>
            <a:p>
              <a:pPr algn="ctr"/>
              <a:r>
                <a:rPr lang="nl-NL" sz="2800" b="1" dirty="0">
                  <a:solidFill>
                    <a:prstClr val="black"/>
                  </a:solidFill>
                </a:rPr>
                <a:t>Infrastructuur</a:t>
              </a:r>
              <a:endParaRPr lang="nl-NL" sz="2800" dirty="0">
                <a:solidFill>
                  <a:prstClr val="black"/>
                </a:solidFill>
              </a:endParaRPr>
            </a:p>
          </p:txBody>
        </p:sp>
        <p:sp>
          <p:nvSpPr>
            <p:cNvPr id="16" name="Tekstvak 15">
              <a:extLst>
                <a:ext uri="{FF2B5EF4-FFF2-40B4-BE49-F238E27FC236}">
                  <a16:creationId xmlns:a16="http://schemas.microsoft.com/office/drawing/2014/main" xmlns="" id="{A7CB083D-98FB-FC4B-ACBB-88B3D899262B}"/>
                </a:ext>
              </a:extLst>
            </p:cNvPr>
            <p:cNvSpPr txBox="1"/>
            <p:nvPr userDrawn="1"/>
          </p:nvSpPr>
          <p:spPr>
            <a:xfrm>
              <a:off x="10505992" y="8788677"/>
              <a:ext cx="3375185" cy="1808227"/>
            </a:xfrm>
            <a:prstGeom prst="rect">
              <a:avLst/>
            </a:prstGeom>
            <a:noFill/>
          </p:spPr>
          <p:txBody>
            <a:bodyPr wrap="square" rtlCol="0">
              <a:noAutofit/>
            </a:bodyPr>
            <a:lstStyle/>
            <a:p>
              <a:pPr algn="ctr"/>
              <a:r>
                <a:rPr lang="nl-NL" sz="2800" b="1" dirty="0" err="1">
                  <a:solidFill>
                    <a:prstClr val="black"/>
                  </a:solidFill>
                </a:rPr>
                <a:t>Gegevens-uitwisseling</a:t>
              </a:r>
              <a:endParaRPr lang="nl-NL" sz="2800" dirty="0">
                <a:solidFill>
                  <a:prstClr val="black"/>
                </a:solidFill>
              </a:endParaRPr>
            </a:p>
          </p:txBody>
        </p:sp>
        <p:sp>
          <p:nvSpPr>
            <p:cNvPr id="17" name="Tekstvak 16">
              <a:extLst>
                <a:ext uri="{FF2B5EF4-FFF2-40B4-BE49-F238E27FC236}">
                  <a16:creationId xmlns:a16="http://schemas.microsoft.com/office/drawing/2014/main" xmlns="" id="{27658245-9BAD-3543-B0A1-4452188CA6A2}"/>
                </a:ext>
              </a:extLst>
            </p:cNvPr>
            <p:cNvSpPr txBox="1"/>
            <p:nvPr userDrawn="1"/>
          </p:nvSpPr>
          <p:spPr>
            <a:xfrm>
              <a:off x="6143132" y="8779950"/>
              <a:ext cx="2827719" cy="1808227"/>
            </a:xfrm>
            <a:prstGeom prst="rect">
              <a:avLst/>
            </a:prstGeom>
            <a:noFill/>
          </p:spPr>
          <p:txBody>
            <a:bodyPr wrap="square" rtlCol="0">
              <a:noAutofit/>
            </a:bodyPr>
            <a:lstStyle/>
            <a:p>
              <a:pPr algn="ctr"/>
              <a:r>
                <a:rPr lang="nl-NL" sz="2800" b="1" dirty="0">
                  <a:solidFill>
                    <a:prstClr val="black"/>
                  </a:solidFill>
                </a:rPr>
                <a:t>Interactie</a:t>
              </a:r>
              <a:endParaRPr lang="nl-NL" sz="2800" dirty="0">
                <a:solidFill>
                  <a:prstClr val="black"/>
                </a:solidFill>
              </a:endParaRPr>
            </a:p>
          </p:txBody>
        </p:sp>
        <p:pic>
          <p:nvPicPr>
            <p:cNvPr id="19" name="Afbeelding 18">
              <a:extLst>
                <a:ext uri="{FF2B5EF4-FFF2-40B4-BE49-F238E27FC236}">
                  <a16:creationId xmlns:a16="http://schemas.microsoft.com/office/drawing/2014/main" xmlns="" id="{12A9600F-7BDF-954C-84F2-C0D37ADC516A}"/>
                </a:ext>
              </a:extLst>
            </p:cNvPr>
            <p:cNvPicPr>
              <a:picLocks noChangeAspect="1"/>
            </p:cNvPicPr>
            <p:nvPr userDrawn="1"/>
          </p:nvPicPr>
          <p:blipFill>
            <a:blip r:embed="rId4"/>
            <a:stretch>
              <a:fillRect/>
            </a:stretch>
          </p:blipFill>
          <p:spPr>
            <a:xfrm>
              <a:off x="1506537" y="5516650"/>
              <a:ext cx="21374100" cy="2806700"/>
            </a:xfrm>
            <a:prstGeom prst="rect">
              <a:avLst/>
            </a:prstGeom>
          </p:spPr>
        </p:pic>
      </p:grpSp>
      <p:cxnSp>
        <p:nvCxnSpPr>
          <p:cNvPr id="24" name="Straight Connector 8">
            <a:extLst>
              <a:ext uri="{FF2B5EF4-FFF2-40B4-BE49-F238E27FC236}">
                <a16:creationId xmlns:a16="http://schemas.microsoft.com/office/drawing/2014/main" xmlns="" id="{A86A9338-608F-5246-A82E-34EA0E531728}"/>
              </a:ext>
            </a:extLst>
          </p:cNvPr>
          <p:cNvCxnSpPr>
            <a:cxnSpLocks/>
          </p:cNvCxnSpPr>
          <p:nvPr userDrawn="1"/>
        </p:nvCxnSpPr>
        <p:spPr>
          <a:xfrm>
            <a:off x="1348756" y="4030435"/>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a16="http://schemas.microsoft.com/office/drawing/2014/main" xmlns="" id="{94B8A03A-FF4E-A646-AD0D-030EA500E577}"/>
              </a:ext>
            </a:extLst>
          </p:cNvPr>
          <p:cNvSpPr txBox="1"/>
          <p:nvPr userDrawn="1"/>
        </p:nvSpPr>
        <p:spPr>
          <a:xfrm>
            <a:off x="1348754" y="2848165"/>
            <a:ext cx="21689663" cy="902918"/>
          </a:xfrm>
          <a:prstGeom prst="rect">
            <a:avLst/>
          </a:prstGeom>
          <a:noFill/>
        </p:spPr>
        <p:txBody>
          <a:bodyPr wrap="square" rtlCol="0" anchor="b" anchorCtr="0">
            <a:noAutofit/>
          </a:bodyPr>
          <a:lstStyle/>
          <a:p>
            <a:r>
              <a:rPr lang="nl-NL" sz="4800" b="1" dirty="0">
                <a:solidFill>
                  <a:srgbClr val="39870C"/>
                </a:solidFill>
              </a:rPr>
              <a:t>Samen zorgen we voor een </a:t>
            </a:r>
          </a:p>
          <a:p>
            <a:r>
              <a:rPr lang="nl-NL" sz="4800" b="1" dirty="0">
                <a:solidFill>
                  <a:srgbClr val="39870C"/>
                </a:solidFill>
              </a:rPr>
              <a:t>digitale overheid die werkt voor iedereen.</a:t>
            </a:r>
          </a:p>
        </p:txBody>
      </p:sp>
      <p:pic>
        <p:nvPicPr>
          <p:cNvPr id="3" name="Picture 2">
            <a:extLst>
              <a:ext uri="{FF2B5EF4-FFF2-40B4-BE49-F238E27FC236}">
                <a16:creationId xmlns:a16="http://schemas.microsoft.com/office/drawing/2014/main" xmlns="" id="{9E323D46-EDB5-8EB4-FD6B-CC3CF01E6D29}"/>
              </a:ext>
            </a:extLst>
          </p:cNvPr>
          <p:cNvPicPr>
            <a:picLocks noChangeAspect="1"/>
          </p:cNvPicPr>
          <p:nvPr userDrawn="1"/>
        </p:nvPicPr>
        <p:blipFill>
          <a:blip r:embed="rId5"/>
          <a:stretch>
            <a:fillRect/>
          </a:stretch>
        </p:blipFill>
        <p:spPr>
          <a:xfrm>
            <a:off x="20073938" y="4760411"/>
            <a:ext cx="2806699" cy="2806699"/>
          </a:xfrm>
          <a:prstGeom prst="rect">
            <a:avLst/>
          </a:prstGeom>
        </p:spPr>
      </p:pic>
      <p:pic>
        <p:nvPicPr>
          <p:cNvPr id="5" name="Picture 4">
            <a:extLst>
              <a:ext uri="{FF2B5EF4-FFF2-40B4-BE49-F238E27FC236}">
                <a16:creationId xmlns:a16="http://schemas.microsoft.com/office/drawing/2014/main" xmlns="" id="{3E63217B-402D-63A8-A352-6DCF88FA41A7}"/>
              </a:ext>
            </a:extLst>
          </p:cNvPr>
          <p:cNvPicPr>
            <a:picLocks noChangeAspect="1"/>
          </p:cNvPicPr>
          <p:nvPr userDrawn="1"/>
        </p:nvPicPr>
        <p:blipFill>
          <a:blip r:embed="rId6"/>
          <a:stretch>
            <a:fillRect/>
          </a:stretch>
        </p:blipFill>
        <p:spPr>
          <a:xfrm>
            <a:off x="15454290" y="4771269"/>
            <a:ext cx="2806700" cy="2806700"/>
          </a:xfrm>
          <a:prstGeom prst="rect">
            <a:avLst/>
          </a:prstGeom>
        </p:spPr>
      </p:pic>
      <p:pic>
        <p:nvPicPr>
          <p:cNvPr id="7" name="Picture 6">
            <a:extLst>
              <a:ext uri="{FF2B5EF4-FFF2-40B4-BE49-F238E27FC236}">
                <a16:creationId xmlns:a16="http://schemas.microsoft.com/office/drawing/2014/main" xmlns="" id="{1991B6BB-83BC-6DAA-CEE2-10737199CF6F}"/>
              </a:ext>
            </a:extLst>
          </p:cNvPr>
          <p:cNvPicPr>
            <a:picLocks noChangeAspect="1"/>
          </p:cNvPicPr>
          <p:nvPr userDrawn="1"/>
        </p:nvPicPr>
        <p:blipFill>
          <a:blip r:embed="rId7"/>
          <a:stretch>
            <a:fillRect/>
          </a:stretch>
        </p:blipFill>
        <p:spPr>
          <a:xfrm>
            <a:off x="10811813" y="4739393"/>
            <a:ext cx="2827717" cy="2827717"/>
          </a:xfrm>
          <a:prstGeom prst="rect">
            <a:avLst/>
          </a:prstGeom>
        </p:spPr>
      </p:pic>
      <p:pic>
        <p:nvPicPr>
          <p:cNvPr id="8" name="Picture 7">
            <a:extLst>
              <a:ext uri="{FF2B5EF4-FFF2-40B4-BE49-F238E27FC236}">
                <a16:creationId xmlns:a16="http://schemas.microsoft.com/office/drawing/2014/main" xmlns="" id="{D5470C77-6441-BDC8-B696-F709981359B9}"/>
              </a:ext>
            </a:extLst>
          </p:cNvPr>
          <p:cNvPicPr>
            <a:picLocks noChangeAspect="1"/>
          </p:cNvPicPr>
          <p:nvPr userDrawn="1"/>
        </p:nvPicPr>
        <p:blipFill>
          <a:blip r:embed="rId8"/>
          <a:stretch>
            <a:fillRect/>
          </a:stretch>
        </p:blipFill>
        <p:spPr>
          <a:xfrm>
            <a:off x="1506537" y="4760411"/>
            <a:ext cx="2827718" cy="2827718"/>
          </a:xfrm>
          <a:prstGeom prst="rect">
            <a:avLst/>
          </a:prstGeom>
        </p:spPr>
      </p:pic>
      <p:pic>
        <p:nvPicPr>
          <p:cNvPr id="9" name="Picture 8">
            <a:extLst>
              <a:ext uri="{FF2B5EF4-FFF2-40B4-BE49-F238E27FC236}">
                <a16:creationId xmlns:a16="http://schemas.microsoft.com/office/drawing/2014/main" xmlns="" id="{A618BC40-1251-D6B2-A644-F8D290D4A326}"/>
              </a:ext>
            </a:extLst>
          </p:cNvPr>
          <p:cNvPicPr>
            <a:picLocks noChangeAspect="1"/>
          </p:cNvPicPr>
          <p:nvPr userDrawn="1"/>
        </p:nvPicPr>
        <p:blipFill>
          <a:blip r:embed="rId9"/>
          <a:stretch>
            <a:fillRect/>
          </a:stretch>
        </p:blipFill>
        <p:spPr>
          <a:xfrm>
            <a:off x="6159175" y="4760411"/>
            <a:ext cx="2827718" cy="2827718"/>
          </a:xfrm>
          <a:prstGeom prst="rect">
            <a:avLst/>
          </a:prstGeom>
        </p:spPr>
      </p:pic>
      <p:sp>
        <p:nvSpPr>
          <p:cNvPr id="18" name="TextBox 17">
            <a:extLst>
              <a:ext uri="{FF2B5EF4-FFF2-40B4-BE49-F238E27FC236}">
                <a16:creationId xmlns:a16="http://schemas.microsoft.com/office/drawing/2014/main" xmlns="" id="{4B50D5D2-ECA6-D859-2240-5A4995E3C8C6}"/>
              </a:ext>
            </a:extLst>
          </p:cNvPr>
          <p:cNvSpPr txBox="1"/>
          <p:nvPr userDrawn="1"/>
        </p:nvSpPr>
        <p:spPr>
          <a:xfrm>
            <a:off x="2159000" y="13233400"/>
            <a:ext cx="0" cy="0"/>
          </a:xfrm>
          <a:prstGeom prst="rect">
            <a:avLst/>
          </a:prstGeom>
          <a:noFill/>
        </p:spPr>
        <p:txBody>
          <a:bodyPr wrap="none" rtlCol="0">
            <a:noAutofit/>
          </a:bodyPr>
          <a:lstStyle/>
          <a:p>
            <a:endParaRPr lang="aa-ET" sz="2400" dirty="0" err="1">
              <a:solidFill>
                <a:prstClr val="black"/>
              </a:solidFill>
            </a:endParaRPr>
          </a:p>
        </p:txBody>
      </p:sp>
      <p:sp>
        <p:nvSpPr>
          <p:cNvPr id="20" name="TextBox 19">
            <a:extLst>
              <a:ext uri="{FF2B5EF4-FFF2-40B4-BE49-F238E27FC236}">
                <a16:creationId xmlns:a16="http://schemas.microsoft.com/office/drawing/2014/main" xmlns="" id="{9B17EC85-93E5-020B-2057-407766375B2F}"/>
              </a:ext>
            </a:extLst>
          </p:cNvPr>
          <p:cNvSpPr txBox="1"/>
          <p:nvPr userDrawn="1"/>
        </p:nvSpPr>
        <p:spPr>
          <a:xfrm>
            <a:off x="2717800" y="13030200"/>
            <a:ext cx="0" cy="0"/>
          </a:xfrm>
          <a:prstGeom prst="rect">
            <a:avLst/>
          </a:prstGeom>
          <a:noFill/>
        </p:spPr>
        <p:txBody>
          <a:bodyPr wrap="none" rtlCol="0">
            <a:noAutofit/>
          </a:bodyPr>
          <a:lstStyle/>
          <a:p>
            <a:endParaRPr lang="aa-ET" sz="2400" dirty="0" err="1">
              <a:solidFill>
                <a:prstClr val="black"/>
              </a:solidFill>
            </a:endParaRPr>
          </a:p>
        </p:txBody>
      </p:sp>
      <p:pic>
        <p:nvPicPr>
          <p:cNvPr id="11" name="Picture 10" descr="Shape&#10;&#10;Description automatically generated with medium confidence">
            <a:extLst>
              <a:ext uri="{FF2B5EF4-FFF2-40B4-BE49-F238E27FC236}">
                <a16:creationId xmlns:a16="http://schemas.microsoft.com/office/drawing/2014/main" xmlns="" id="{49A973DC-011C-8B0D-A581-FFDE2A291EEE}"/>
              </a:ext>
            </a:extLst>
          </p:cNvPr>
          <p:cNvPicPr>
            <a:picLocks noChangeAspect="1"/>
          </p:cNvPicPr>
          <p:nvPr userDrawn="1"/>
        </p:nvPicPr>
        <p:blipFill>
          <a:blip r:embed="rId10">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35392099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5 Missie Logiu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solidFill>
                  <a:prstClr val="black">
                    <a:tint val="75000"/>
                  </a:prstClr>
                </a:solidFill>
              </a:rPr>
              <a:t>26 augustus 2021</a:t>
            </a:r>
            <a:endParaRPr lang="nl-N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pic>
        <p:nvPicPr>
          <p:cNvPr id="13" name="Logo">
            <a:extLst>
              <a:ext uri="{FF2B5EF4-FFF2-40B4-BE49-F238E27FC236}">
                <a16:creationId xmlns:a16="http://schemas.microsoft.com/office/drawing/2014/main" xmlns="" id="{79F293BA-1623-4A76-8D5B-FD12AA92B2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cxnSp>
        <p:nvCxnSpPr>
          <p:cNvPr id="9" name="Straight Connector 8">
            <a:extLst>
              <a:ext uri="{FF2B5EF4-FFF2-40B4-BE49-F238E27FC236}">
                <a16:creationId xmlns:a16="http://schemas.microsoft.com/office/drawing/2014/main" xmlns="" id="{31EF27C3-F59F-43D6-AAAF-8DA7D3A4CA7E}"/>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xmlns="" id="{4FE154AE-9169-B644-B559-601C2BB32DFF}"/>
              </a:ext>
            </a:extLst>
          </p:cNvPr>
          <p:cNvSpPr txBox="1"/>
          <p:nvPr userDrawn="1"/>
        </p:nvSpPr>
        <p:spPr>
          <a:xfrm>
            <a:off x="1348754" y="2113380"/>
            <a:ext cx="21689663" cy="902918"/>
          </a:xfrm>
          <a:prstGeom prst="rect">
            <a:avLst/>
          </a:prstGeom>
          <a:noFill/>
        </p:spPr>
        <p:txBody>
          <a:bodyPr wrap="square" rtlCol="0" anchor="b" anchorCtr="0">
            <a:noAutofit/>
          </a:bodyPr>
          <a:lstStyle/>
          <a:p>
            <a:r>
              <a:rPr lang="nl-NL" sz="4800" b="1" dirty="0">
                <a:solidFill>
                  <a:srgbClr val="39870C"/>
                </a:solidFill>
              </a:rPr>
              <a:t>Missie van Logius</a:t>
            </a:r>
          </a:p>
        </p:txBody>
      </p:sp>
      <p:sp>
        <p:nvSpPr>
          <p:cNvPr id="21" name="Afgeronde rechthoek 20">
            <a:extLst>
              <a:ext uri="{FF2B5EF4-FFF2-40B4-BE49-F238E27FC236}">
                <a16:creationId xmlns:a16="http://schemas.microsoft.com/office/drawing/2014/main" xmlns="" id="{3CF99B95-9F48-3148-AC26-EFE5C107E7BB}"/>
              </a:ext>
            </a:extLst>
          </p:cNvPr>
          <p:cNvSpPr/>
          <p:nvPr userDrawn="1"/>
        </p:nvSpPr>
        <p:spPr>
          <a:xfrm>
            <a:off x="1348754" y="3707655"/>
            <a:ext cx="21689663" cy="1967044"/>
          </a:xfrm>
          <a:prstGeom prst="roundRect">
            <a:avLst/>
          </a:prstGeom>
          <a:solidFill>
            <a:srgbClr val="EB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2400" dirty="0">
                <a:solidFill>
                  <a:prstClr val="black"/>
                </a:solidFill>
              </a:rPr>
              <a:t>Logius gelooft in een overheid die altijd, overal en voor iedereen beschikbaar en toegankelijk is. Daarom bieden we</a:t>
            </a:r>
          </a:p>
          <a:p>
            <a:pPr algn="ctr">
              <a:defRPr/>
            </a:pPr>
            <a:r>
              <a:rPr lang="nl-NL" sz="2400" dirty="0">
                <a:solidFill>
                  <a:prstClr val="black"/>
                </a:solidFill>
              </a:rPr>
              <a:t>Publieke organisaties producten en diensten waarmee we er samen voor zorgen dat burgers en bedrijven digitaal</a:t>
            </a:r>
          </a:p>
          <a:p>
            <a:pPr algn="ctr">
              <a:defRPr/>
            </a:pPr>
            <a:r>
              <a:rPr lang="nl-NL" sz="2400" dirty="0">
                <a:solidFill>
                  <a:prstClr val="black"/>
                </a:solidFill>
              </a:rPr>
              <a:t>zaken kunnen regelen met de overheid. Dat doen we vakkundig, betrouwbaar en in eenvoud. </a:t>
            </a:r>
          </a:p>
        </p:txBody>
      </p:sp>
      <p:grpSp>
        <p:nvGrpSpPr>
          <p:cNvPr id="22" name="Groep 21">
            <a:extLst>
              <a:ext uri="{FF2B5EF4-FFF2-40B4-BE49-F238E27FC236}">
                <a16:creationId xmlns:a16="http://schemas.microsoft.com/office/drawing/2014/main" xmlns="" id="{85FC5992-31CA-D841-A26F-65A4F60D56CE}"/>
              </a:ext>
            </a:extLst>
          </p:cNvPr>
          <p:cNvGrpSpPr/>
          <p:nvPr userDrawn="1"/>
        </p:nvGrpSpPr>
        <p:grpSpPr>
          <a:xfrm>
            <a:off x="1506537" y="6366056"/>
            <a:ext cx="21531880" cy="5081964"/>
            <a:chOff x="1506537" y="5516650"/>
            <a:chExt cx="21531880" cy="5081964"/>
          </a:xfrm>
        </p:grpSpPr>
        <p:sp>
          <p:nvSpPr>
            <p:cNvPr id="23" name="Tekstvak 22">
              <a:extLst>
                <a:ext uri="{FF2B5EF4-FFF2-40B4-BE49-F238E27FC236}">
                  <a16:creationId xmlns:a16="http://schemas.microsoft.com/office/drawing/2014/main" xmlns="" id="{CB12E3FA-BEB7-AF40-A3D9-964AE9A46783}"/>
                </a:ext>
              </a:extLst>
            </p:cNvPr>
            <p:cNvSpPr txBox="1"/>
            <p:nvPr userDrawn="1"/>
          </p:nvSpPr>
          <p:spPr>
            <a:xfrm>
              <a:off x="1506537" y="8779950"/>
              <a:ext cx="2827719" cy="1808227"/>
            </a:xfrm>
            <a:prstGeom prst="rect">
              <a:avLst/>
            </a:prstGeom>
            <a:noFill/>
          </p:spPr>
          <p:txBody>
            <a:bodyPr wrap="square" rtlCol="0">
              <a:noAutofit/>
            </a:bodyPr>
            <a:lstStyle/>
            <a:p>
              <a:pPr algn="ctr"/>
              <a:r>
                <a:rPr lang="nl-NL" sz="2800" b="1" dirty="0">
                  <a:solidFill>
                    <a:prstClr val="black"/>
                  </a:solidFill>
                </a:rPr>
                <a:t>Toegang</a:t>
              </a:r>
              <a:endParaRPr lang="nl-NL" sz="2800" dirty="0">
                <a:solidFill>
                  <a:prstClr val="black"/>
                </a:solidFill>
              </a:endParaRPr>
            </a:p>
          </p:txBody>
        </p:sp>
        <p:sp>
          <p:nvSpPr>
            <p:cNvPr id="24" name="Tekstvak 23">
              <a:extLst>
                <a:ext uri="{FF2B5EF4-FFF2-40B4-BE49-F238E27FC236}">
                  <a16:creationId xmlns:a16="http://schemas.microsoft.com/office/drawing/2014/main" xmlns="" id="{CB07EF12-E302-284F-9F61-01A992055B17}"/>
                </a:ext>
              </a:extLst>
            </p:cNvPr>
            <p:cNvSpPr txBox="1"/>
            <p:nvPr userDrawn="1"/>
          </p:nvSpPr>
          <p:spPr>
            <a:xfrm>
              <a:off x="19609543" y="8790387"/>
              <a:ext cx="3428874" cy="1808227"/>
            </a:xfrm>
            <a:prstGeom prst="rect">
              <a:avLst/>
            </a:prstGeom>
            <a:noFill/>
          </p:spPr>
          <p:txBody>
            <a:bodyPr wrap="square" rtlCol="0">
              <a:noAutofit/>
            </a:bodyPr>
            <a:lstStyle/>
            <a:p>
              <a:pPr algn="ctr"/>
              <a:r>
                <a:rPr lang="nl-NL" sz="2800" b="1" dirty="0">
                  <a:solidFill>
                    <a:prstClr val="black"/>
                  </a:solidFill>
                </a:rPr>
                <a:t>Regie op stelsels en standaarden</a:t>
              </a:r>
              <a:endParaRPr lang="nl-NL" sz="2800" dirty="0">
                <a:solidFill>
                  <a:prstClr val="black"/>
                </a:solidFill>
              </a:endParaRPr>
            </a:p>
          </p:txBody>
        </p:sp>
        <p:sp>
          <p:nvSpPr>
            <p:cNvPr id="25" name="Tekstvak 24">
              <a:extLst>
                <a:ext uri="{FF2B5EF4-FFF2-40B4-BE49-F238E27FC236}">
                  <a16:creationId xmlns:a16="http://schemas.microsoft.com/office/drawing/2014/main" xmlns="" id="{583A5319-07F3-A34E-B751-D51D64287EB7}"/>
                </a:ext>
              </a:extLst>
            </p:cNvPr>
            <p:cNvSpPr txBox="1"/>
            <p:nvPr userDrawn="1"/>
          </p:nvSpPr>
          <p:spPr>
            <a:xfrm>
              <a:off x="15046871" y="8779950"/>
              <a:ext cx="3566622" cy="1808227"/>
            </a:xfrm>
            <a:prstGeom prst="rect">
              <a:avLst/>
            </a:prstGeom>
            <a:noFill/>
          </p:spPr>
          <p:txBody>
            <a:bodyPr wrap="square" rtlCol="0">
              <a:noAutofit/>
            </a:bodyPr>
            <a:lstStyle/>
            <a:p>
              <a:pPr algn="ctr"/>
              <a:r>
                <a:rPr lang="nl-NL" sz="2800" b="1" dirty="0">
                  <a:solidFill>
                    <a:prstClr val="black"/>
                  </a:solidFill>
                </a:rPr>
                <a:t>Infrastructuur</a:t>
              </a:r>
              <a:endParaRPr lang="nl-NL" sz="2800" dirty="0">
                <a:solidFill>
                  <a:prstClr val="black"/>
                </a:solidFill>
              </a:endParaRPr>
            </a:p>
          </p:txBody>
        </p:sp>
        <p:sp>
          <p:nvSpPr>
            <p:cNvPr id="26" name="Tekstvak 25">
              <a:extLst>
                <a:ext uri="{FF2B5EF4-FFF2-40B4-BE49-F238E27FC236}">
                  <a16:creationId xmlns:a16="http://schemas.microsoft.com/office/drawing/2014/main" xmlns="" id="{DB2C64B5-7948-EE40-9CFF-58B69917D164}"/>
                </a:ext>
              </a:extLst>
            </p:cNvPr>
            <p:cNvSpPr txBox="1"/>
            <p:nvPr userDrawn="1"/>
          </p:nvSpPr>
          <p:spPr>
            <a:xfrm>
              <a:off x="10505992" y="8788677"/>
              <a:ext cx="3375185" cy="1808227"/>
            </a:xfrm>
            <a:prstGeom prst="rect">
              <a:avLst/>
            </a:prstGeom>
            <a:noFill/>
          </p:spPr>
          <p:txBody>
            <a:bodyPr wrap="square" rtlCol="0">
              <a:noAutofit/>
            </a:bodyPr>
            <a:lstStyle/>
            <a:p>
              <a:pPr algn="ctr"/>
              <a:r>
                <a:rPr lang="nl-NL" sz="2800" b="1" dirty="0" err="1">
                  <a:solidFill>
                    <a:prstClr val="black"/>
                  </a:solidFill>
                </a:rPr>
                <a:t>Gegevens-uitwisseling</a:t>
              </a:r>
              <a:endParaRPr lang="nl-NL" sz="2800" dirty="0">
                <a:solidFill>
                  <a:prstClr val="black"/>
                </a:solidFill>
              </a:endParaRPr>
            </a:p>
          </p:txBody>
        </p:sp>
        <p:sp>
          <p:nvSpPr>
            <p:cNvPr id="27" name="Tekstvak 26">
              <a:extLst>
                <a:ext uri="{FF2B5EF4-FFF2-40B4-BE49-F238E27FC236}">
                  <a16:creationId xmlns:a16="http://schemas.microsoft.com/office/drawing/2014/main" xmlns="" id="{4DA06A8A-5E14-974C-8069-09E564FEB206}"/>
                </a:ext>
              </a:extLst>
            </p:cNvPr>
            <p:cNvSpPr txBox="1"/>
            <p:nvPr userDrawn="1"/>
          </p:nvSpPr>
          <p:spPr>
            <a:xfrm>
              <a:off x="6143132" y="8779950"/>
              <a:ext cx="2827719" cy="1808227"/>
            </a:xfrm>
            <a:prstGeom prst="rect">
              <a:avLst/>
            </a:prstGeom>
            <a:noFill/>
          </p:spPr>
          <p:txBody>
            <a:bodyPr wrap="square" rtlCol="0">
              <a:noAutofit/>
            </a:bodyPr>
            <a:lstStyle/>
            <a:p>
              <a:pPr algn="ctr"/>
              <a:r>
                <a:rPr lang="nl-NL" sz="2800" b="1" dirty="0">
                  <a:solidFill>
                    <a:prstClr val="black"/>
                  </a:solidFill>
                </a:rPr>
                <a:t>Interactie</a:t>
              </a:r>
              <a:endParaRPr lang="nl-NL" sz="2800" dirty="0">
                <a:solidFill>
                  <a:prstClr val="black"/>
                </a:solidFill>
              </a:endParaRPr>
            </a:p>
          </p:txBody>
        </p:sp>
        <p:pic>
          <p:nvPicPr>
            <p:cNvPr id="28" name="Afbeelding 27">
              <a:extLst>
                <a:ext uri="{FF2B5EF4-FFF2-40B4-BE49-F238E27FC236}">
                  <a16:creationId xmlns:a16="http://schemas.microsoft.com/office/drawing/2014/main" xmlns="" id="{ED408CFB-9942-C14F-B152-CECF291EA34C}"/>
                </a:ext>
              </a:extLst>
            </p:cNvPr>
            <p:cNvPicPr>
              <a:picLocks noChangeAspect="1"/>
            </p:cNvPicPr>
            <p:nvPr userDrawn="1"/>
          </p:nvPicPr>
          <p:blipFill>
            <a:blip r:embed="rId4"/>
            <a:stretch>
              <a:fillRect/>
            </a:stretch>
          </p:blipFill>
          <p:spPr>
            <a:xfrm>
              <a:off x="1506537" y="5516650"/>
              <a:ext cx="21374100" cy="2806700"/>
            </a:xfrm>
            <a:prstGeom prst="rect">
              <a:avLst/>
            </a:prstGeom>
          </p:spPr>
        </p:pic>
      </p:grpSp>
      <p:pic>
        <p:nvPicPr>
          <p:cNvPr id="10" name="Picture 9">
            <a:extLst>
              <a:ext uri="{FF2B5EF4-FFF2-40B4-BE49-F238E27FC236}">
                <a16:creationId xmlns:a16="http://schemas.microsoft.com/office/drawing/2014/main" xmlns="" id="{25EAD038-A4A3-7BCE-F7A2-FC4AA6A923DC}"/>
              </a:ext>
            </a:extLst>
          </p:cNvPr>
          <p:cNvPicPr>
            <a:picLocks noChangeAspect="1"/>
          </p:cNvPicPr>
          <p:nvPr userDrawn="1"/>
        </p:nvPicPr>
        <p:blipFill>
          <a:blip r:embed="rId5"/>
          <a:stretch>
            <a:fillRect/>
          </a:stretch>
        </p:blipFill>
        <p:spPr>
          <a:xfrm>
            <a:off x="20073938" y="6366056"/>
            <a:ext cx="2806699" cy="2806699"/>
          </a:xfrm>
          <a:prstGeom prst="rect">
            <a:avLst/>
          </a:prstGeom>
        </p:spPr>
      </p:pic>
      <p:pic>
        <p:nvPicPr>
          <p:cNvPr id="11" name="Picture 10">
            <a:extLst>
              <a:ext uri="{FF2B5EF4-FFF2-40B4-BE49-F238E27FC236}">
                <a16:creationId xmlns:a16="http://schemas.microsoft.com/office/drawing/2014/main" xmlns="" id="{CC1E1A3A-415B-D201-DAD0-5150C0EECF09}"/>
              </a:ext>
            </a:extLst>
          </p:cNvPr>
          <p:cNvPicPr>
            <a:picLocks noChangeAspect="1"/>
          </p:cNvPicPr>
          <p:nvPr userDrawn="1"/>
        </p:nvPicPr>
        <p:blipFill>
          <a:blip r:embed="rId6"/>
          <a:stretch>
            <a:fillRect/>
          </a:stretch>
        </p:blipFill>
        <p:spPr>
          <a:xfrm>
            <a:off x="15454290" y="6376914"/>
            <a:ext cx="2806700" cy="2806700"/>
          </a:xfrm>
          <a:prstGeom prst="rect">
            <a:avLst/>
          </a:prstGeom>
        </p:spPr>
      </p:pic>
      <p:pic>
        <p:nvPicPr>
          <p:cNvPr id="12" name="Picture 11">
            <a:extLst>
              <a:ext uri="{FF2B5EF4-FFF2-40B4-BE49-F238E27FC236}">
                <a16:creationId xmlns:a16="http://schemas.microsoft.com/office/drawing/2014/main" xmlns="" id="{0C8572DF-450C-57DF-23F2-CB4CCB11E2F7}"/>
              </a:ext>
            </a:extLst>
          </p:cNvPr>
          <p:cNvPicPr>
            <a:picLocks noChangeAspect="1"/>
          </p:cNvPicPr>
          <p:nvPr userDrawn="1"/>
        </p:nvPicPr>
        <p:blipFill>
          <a:blip r:embed="rId7"/>
          <a:stretch>
            <a:fillRect/>
          </a:stretch>
        </p:blipFill>
        <p:spPr>
          <a:xfrm>
            <a:off x="10811813" y="6345038"/>
            <a:ext cx="2827717" cy="2827717"/>
          </a:xfrm>
          <a:prstGeom prst="rect">
            <a:avLst/>
          </a:prstGeom>
        </p:spPr>
      </p:pic>
      <p:pic>
        <p:nvPicPr>
          <p:cNvPr id="14" name="Picture 13">
            <a:extLst>
              <a:ext uri="{FF2B5EF4-FFF2-40B4-BE49-F238E27FC236}">
                <a16:creationId xmlns:a16="http://schemas.microsoft.com/office/drawing/2014/main" xmlns="" id="{C6E4EF34-C545-727C-72DD-3B05BB4CA76E}"/>
              </a:ext>
            </a:extLst>
          </p:cNvPr>
          <p:cNvPicPr>
            <a:picLocks noChangeAspect="1"/>
          </p:cNvPicPr>
          <p:nvPr userDrawn="1"/>
        </p:nvPicPr>
        <p:blipFill>
          <a:blip r:embed="rId8"/>
          <a:stretch>
            <a:fillRect/>
          </a:stretch>
        </p:blipFill>
        <p:spPr>
          <a:xfrm>
            <a:off x="1506537" y="6366056"/>
            <a:ext cx="2827718" cy="2827718"/>
          </a:xfrm>
          <a:prstGeom prst="rect">
            <a:avLst/>
          </a:prstGeom>
        </p:spPr>
      </p:pic>
      <p:pic>
        <p:nvPicPr>
          <p:cNvPr id="15" name="Picture 14">
            <a:extLst>
              <a:ext uri="{FF2B5EF4-FFF2-40B4-BE49-F238E27FC236}">
                <a16:creationId xmlns:a16="http://schemas.microsoft.com/office/drawing/2014/main" xmlns="" id="{80B02EF0-95FB-83DE-18D1-DDFFE35D76DD}"/>
              </a:ext>
            </a:extLst>
          </p:cNvPr>
          <p:cNvPicPr>
            <a:picLocks noChangeAspect="1"/>
          </p:cNvPicPr>
          <p:nvPr userDrawn="1"/>
        </p:nvPicPr>
        <p:blipFill>
          <a:blip r:embed="rId9"/>
          <a:stretch>
            <a:fillRect/>
          </a:stretch>
        </p:blipFill>
        <p:spPr>
          <a:xfrm>
            <a:off x="6159175" y="6366056"/>
            <a:ext cx="2827718" cy="2827718"/>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xmlns="" id="{68A21AFA-7C53-E448-6D2A-B39F018CCF44}"/>
              </a:ext>
            </a:extLst>
          </p:cNvPr>
          <p:cNvPicPr>
            <a:picLocks noChangeAspect="1"/>
          </p:cNvPicPr>
          <p:nvPr userDrawn="1"/>
        </p:nvPicPr>
        <p:blipFill>
          <a:blip r:embed="rId10">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6061672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6 Missie Logius en kernwaarden">
    <p:spTree>
      <p:nvGrpSpPr>
        <p:cNvPr id="1" name=""/>
        <p:cNvGrpSpPr/>
        <p:nvPr/>
      </p:nvGrpSpPr>
      <p:grpSpPr>
        <a:xfrm>
          <a:off x="0" y="0"/>
          <a:ext cx="0" cy="0"/>
          <a:chOff x="0" y="0"/>
          <a:chExt cx="0" cy="0"/>
        </a:xfrm>
      </p:grpSpPr>
      <p:pic>
        <p:nvPicPr>
          <p:cNvPr id="54" name="Afbeelding 53" descr="Afbeelding met tekst&#10;&#10;Automatisch gegenereerde beschrijving">
            <a:extLst>
              <a:ext uri="{FF2B5EF4-FFF2-40B4-BE49-F238E27FC236}">
                <a16:creationId xmlns:a16="http://schemas.microsoft.com/office/drawing/2014/main" xmlns="" id="{69927C9B-06B7-BB40-A5DE-06942AE471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300"/>
            <a:ext cx="20929600" cy="12954000"/>
          </a:xfrm>
          <a:prstGeom prst="rect">
            <a:avLst/>
          </a:prstGeom>
        </p:spPr>
      </p:pic>
      <p:sp>
        <p:nvSpPr>
          <p:cNvPr id="4" name="Date Placeholder 3"/>
          <p:cNvSpPr>
            <a:spLocks noGrp="1"/>
          </p:cNvSpPr>
          <p:nvPr>
            <p:ph type="dt" sz="half" idx="10"/>
          </p:nvPr>
        </p:nvSpPr>
        <p:spPr/>
        <p:txBody>
          <a:bodyPr/>
          <a:lstStyle/>
          <a:p>
            <a:r>
              <a:rPr lang="nl-NL">
                <a:solidFill>
                  <a:prstClr val="black">
                    <a:tint val="75000"/>
                  </a:prstClr>
                </a:solidFill>
              </a:rPr>
              <a:t>26 augustus 2021</a:t>
            </a:r>
            <a:endParaRPr lang="nl-N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pic>
        <p:nvPicPr>
          <p:cNvPr id="13" name="Logo">
            <a:extLst>
              <a:ext uri="{FF2B5EF4-FFF2-40B4-BE49-F238E27FC236}">
                <a16:creationId xmlns:a16="http://schemas.microsoft.com/office/drawing/2014/main" xmlns="" id="{79F293BA-1623-4A76-8D5B-FD12AA92B2A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709387" y="-1"/>
            <a:ext cx="968400" cy="2408258"/>
          </a:xfrm>
          <a:prstGeom prst="rect">
            <a:avLst/>
          </a:prstGeom>
        </p:spPr>
      </p:pic>
      <p:cxnSp>
        <p:nvCxnSpPr>
          <p:cNvPr id="46" name="Straight Connector 11">
            <a:extLst>
              <a:ext uri="{FF2B5EF4-FFF2-40B4-BE49-F238E27FC236}">
                <a16:creationId xmlns:a16="http://schemas.microsoft.com/office/drawing/2014/main" xmlns="" id="{8B883E43-0EEB-A74B-9E92-E5164F2EF47E}"/>
              </a:ext>
            </a:extLst>
          </p:cNvPr>
          <p:cNvCxnSpPr>
            <a:cxnSpLocks/>
          </p:cNvCxnSpPr>
          <p:nvPr userDrawn="1"/>
        </p:nvCxnSpPr>
        <p:spPr>
          <a:xfrm>
            <a:off x="1351270" y="4034498"/>
            <a:ext cx="9189730" cy="0"/>
          </a:xfrm>
          <a:prstGeom prst="line">
            <a:avLst/>
          </a:prstGeom>
          <a:ln w="38100">
            <a:solidFill>
              <a:srgbClr val="39870C"/>
            </a:solidFill>
          </a:ln>
        </p:spPr>
        <p:style>
          <a:lnRef idx="1">
            <a:schemeClr val="accent1"/>
          </a:lnRef>
          <a:fillRef idx="0">
            <a:schemeClr val="accent1"/>
          </a:fillRef>
          <a:effectRef idx="0">
            <a:schemeClr val="accent1"/>
          </a:effectRef>
          <a:fontRef idx="minor">
            <a:schemeClr val="tx1"/>
          </a:fontRef>
        </p:style>
      </p:cxnSp>
      <p:sp>
        <p:nvSpPr>
          <p:cNvPr id="47" name="Tekstvak 46">
            <a:extLst>
              <a:ext uri="{FF2B5EF4-FFF2-40B4-BE49-F238E27FC236}">
                <a16:creationId xmlns:a16="http://schemas.microsoft.com/office/drawing/2014/main" xmlns="" id="{AC1089E8-7FEB-C944-A0B8-A8F578372B39}"/>
              </a:ext>
            </a:extLst>
          </p:cNvPr>
          <p:cNvSpPr txBox="1"/>
          <p:nvPr userDrawn="1"/>
        </p:nvSpPr>
        <p:spPr>
          <a:xfrm>
            <a:off x="1361758" y="2851164"/>
            <a:ext cx="9179242" cy="902918"/>
          </a:xfrm>
          <a:prstGeom prst="rect">
            <a:avLst/>
          </a:prstGeom>
          <a:noFill/>
        </p:spPr>
        <p:txBody>
          <a:bodyPr wrap="square" rtlCol="0" anchor="b" anchorCtr="0">
            <a:noAutofit/>
          </a:bodyPr>
          <a:lstStyle/>
          <a:p>
            <a:r>
              <a:rPr lang="nl-NL" sz="4800" b="1" dirty="0">
                <a:solidFill>
                  <a:srgbClr val="39870C"/>
                </a:solidFill>
              </a:rPr>
              <a:t>Missie Logius</a:t>
            </a:r>
          </a:p>
        </p:txBody>
      </p:sp>
      <p:sp>
        <p:nvSpPr>
          <p:cNvPr id="48" name="Tekstvak 47">
            <a:extLst>
              <a:ext uri="{FF2B5EF4-FFF2-40B4-BE49-F238E27FC236}">
                <a16:creationId xmlns:a16="http://schemas.microsoft.com/office/drawing/2014/main" xmlns="" id="{C5D8E953-FDC7-9C47-A682-7BB2D7AF7A86}"/>
              </a:ext>
            </a:extLst>
          </p:cNvPr>
          <p:cNvSpPr txBox="1"/>
          <p:nvPr userDrawn="1"/>
        </p:nvSpPr>
        <p:spPr>
          <a:xfrm>
            <a:off x="1348756" y="4464849"/>
            <a:ext cx="9192244" cy="5912487"/>
          </a:xfrm>
          <a:prstGeom prst="rect">
            <a:avLst/>
          </a:prstGeom>
          <a:noFill/>
        </p:spPr>
        <p:txBody>
          <a:bodyPr wrap="square" rtlCol="0">
            <a:noAutofit/>
          </a:bodyPr>
          <a:lstStyle/>
          <a:p>
            <a:r>
              <a:rPr lang="nl-NL" sz="3200" dirty="0">
                <a:solidFill>
                  <a:prstClr val="black"/>
                </a:solidFill>
              </a:rPr>
              <a:t>Logius gelooft in een overheid die altijd, overal en voor iedereen beschikbaar en toegankelijk is.</a:t>
            </a:r>
          </a:p>
          <a:p>
            <a:endParaRPr lang="nl-NL" sz="3200" dirty="0">
              <a:solidFill>
                <a:prstClr val="black"/>
              </a:solidFill>
            </a:endParaRPr>
          </a:p>
          <a:p>
            <a:r>
              <a:rPr lang="nl-NL" sz="3200" dirty="0">
                <a:solidFill>
                  <a:prstClr val="black"/>
                </a:solidFill>
              </a:rPr>
              <a:t>Daarom bieden we publieke organisaties producten en diensten waarmee we er samen voor zorgen dat burgers en bedrijven digitaal zaken kunnen regelen met de overheid. </a:t>
            </a:r>
          </a:p>
          <a:p>
            <a:endParaRPr lang="nl-NL" sz="3200" dirty="0">
              <a:solidFill>
                <a:prstClr val="black"/>
              </a:solidFill>
            </a:endParaRPr>
          </a:p>
          <a:p>
            <a:r>
              <a:rPr lang="nl-NL" sz="3200" dirty="0">
                <a:solidFill>
                  <a:prstClr val="black"/>
                </a:solidFill>
              </a:rPr>
              <a:t>Dat doen we betrouwbaar, vakkundig </a:t>
            </a:r>
          </a:p>
          <a:p>
            <a:r>
              <a:rPr lang="nl-NL" sz="3200" dirty="0">
                <a:solidFill>
                  <a:prstClr val="black"/>
                </a:solidFill>
              </a:rPr>
              <a:t>en in eenvoud.</a:t>
            </a:r>
          </a:p>
        </p:txBody>
      </p:sp>
      <p:sp>
        <p:nvSpPr>
          <p:cNvPr id="49" name="Tekstvak 48">
            <a:extLst>
              <a:ext uri="{FF2B5EF4-FFF2-40B4-BE49-F238E27FC236}">
                <a16:creationId xmlns:a16="http://schemas.microsoft.com/office/drawing/2014/main" xmlns="" id="{A1A3BD5F-40EB-1F42-9BE9-EEA10317D70A}"/>
              </a:ext>
            </a:extLst>
          </p:cNvPr>
          <p:cNvSpPr txBox="1"/>
          <p:nvPr userDrawn="1"/>
        </p:nvSpPr>
        <p:spPr>
          <a:xfrm>
            <a:off x="14385649" y="5202110"/>
            <a:ext cx="5561013" cy="1271369"/>
          </a:xfrm>
          <a:prstGeom prst="rect">
            <a:avLst/>
          </a:prstGeom>
          <a:noFill/>
        </p:spPr>
        <p:txBody>
          <a:bodyPr wrap="square" rtlCol="0" anchor="ctr">
            <a:noAutofit/>
          </a:bodyPr>
          <a:lstStyle/>
          <a:p>
            <a:r>
              <a:rPr lang="nl-NL" sz="3200" b="1" dirty="0">
                <a:solidFill>
                  <a:srgbClr val="39870C"/>
                </a:solidFill>
              </a:rPr>
              <a:t>In eenvoud</a:t>
            </a:r>
            <a:endParaRPr lang="nl-NL" sz="3200" dirty="0">
              <a:solidFill>
                <a:srgbClr val="39870C"/>
              </a:solidFill>
            </a:endParaRPr>
          </a:p>
        </p:txBody>
      </p:sp>
      <p:sp>
        <p:nvSpPr>
          <p:cNvPr id="50" name="Tekstvak 49">
            <a:extLst>
              <a:ext uri="{FF2B5EF4-FFF2-40B4-BE49-F238E27FC236}">
                <a16:creationId xmlns:a16="http://schemas.microsoft.com/office/drawing/2014/main" xmlns="" id="{A5BC0D37-1CD2-F04E-B9A6-D9E0C58DF419}"/>
              </a:ext>
            </a:extLst>
          </p:cNvPr>
          <p:cNvSpPr txBox="1"/>
          <p:nvPr userDrawn="1"/>
        </p:nvSpPr>
        <p:spPr>
          <a:xfrm>
            <a:off x="14385649" y="7217121"/>
            <a:ext cx="5561013" cy="1271369"/>
          </a:xfrm>
          <a:prstGeom prst="rect">
            <a:avLst/>
          </a:prstGeom>
          <a:noFill/>
        </p:spPr>
        <p:txBody>
          <a:bodyPr wrap="square" rtlCol="0" anchor="ctr">
            <a:noAutofit/>
          </a:bodyPr>
          <a:lstStyle/>
          <a:p>
            <a:r>
              <a:rPr lang="nl-NL" sz="3200" b="1" dirty="0">
                <a:solidFill>
                  <a:srgbClr val="39870C"/>
                </a:solidFill>
              </a:rPr>
              <a:t>Betrouwbaar</a:t>
            </a:r>
            <a:endParaRPr lang="nl-NL" sz="3200" dirty="0">
              <a:solidFill>
                <a:srgbClr val="39870C"/>
              </a:solidFill>
            </a:endParaRPr>
          </a:p>
        </p:txBody>
      </p:sp>
      <p:sp>
        <p:nvSpPr>
          <p:cNvPr id="51" name="Tekstvak 50">
            <a:extLst>
              <a:ext uri="{FF2B5EF4-FFF2-40B4-BE49-F238E27FC236}">
                <a16:creationId xmlns:a16="http://schemas.microsoft.com/office/drawing/2014/main" xmlns="" id="{C921AE7F-471D-024C-814F-1376CCC74010}"/>
              </a:ext>
            </a:extLst>
          </p:cNvPr>
          <p:cNvSpPr txBox="1"/>
          <p:nvPr userDrawn="1"/>
        </p:nvSpPr>
        <p:spPr>
          <a:xfrm>
            <a:off x="14385648" y="9212569"/>
            <a:ext cx="5561013" cy="1271369"/>
          </a:xfrm>
          <a:prstGeom prst="rect">
            <a:avLst/>
          </a:prstGeom>
          <a:noFill/>
        </p:spPr>
        <p:txBody>
          <a:bodyPr wrap="square" rtlCol="0" anchor="ctr">
            <a:noAutofit/>
          </a:bodyPr>
          <a:lstStyle/>
          <a:p>
            <a:r>
              <a:rPr lang="nl-NL" sz="3200" b="1" dirty="0">
                <a:solidFill>
                  <a:srgbClr val="39870C"/>
                </a:solidFill>
              </a:rPr>
              <a:t>Vakkundig</a:t>
            </a:r>
            <a:endParaRPr lang="nl-NL" sz="3200" dirty="0">
              <a:solidFill>
                <a:srgbClr val="39870C"/>
              </a:solidFill>
            </a:endParaRPr>
          </a:p>
        </p:txBody>
      </p:sp>
      <p:pic>
        <p:nvPicPr>
          <p:cNvPr id="52" name="Afbeelding 51">
            <a:extLst>
              <a:ext uri="{FF2B5EF4-FFF2-40B4-BE49-F238E27FC236}">
                <a16:creationId xmlns:a16="http://schemas.microsoft.com/office/drawing/2014/main" xmlns="" id="{D4E32D6A-0759-CF45-902E-74D38F3388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944486" y="4619078"/>
            <a:ext cx="4846823" cy="7604674"/>
          </a:xfrm>
          <a:prstGeom prst="rect">
            <a:avLst/>
          </a:prstGeom>
        </p:spPr>
      </p:pic>
      <p:pic>
        <p:nvPicPr>
          <p:cNvPr id="2" name="Picture 1">
            <a:extLst>
              <a:ext uri="{FF2B5EF4-FFF2-40B4-BE49-F238E27FC236}">
                <a16:creationId xmlns:a16="http://schemas.microsoft.com/office/drawing/2014/main" xmlns="" id="{B2EDB043-FCEF-6824-BEBD-F60561A196A7}"/>
              </a:ext>
            </a:extLst>
          </p:cNvPr>
          <p:cNvPicPr>
            <a:picLocks noChangeAspect="1"/>
          </p:cNvPicPr>
          <p:nvPr userDrawn="1"/>
        </p:nvPicPr>
        <p:blipFill>
          <a:blip r:embed="rId6"/>
          <a:stretch>
            <a:fillRect/>
          </a:stretch>
        </p:blipFill>
        <p:spPr>
          <a:xfrm>
            <a:off x="12659591" y="5154385"/>
            <a:ext cx="1323643" cy="1323643"/>
          </a:xfrm>
          <a:prstGeom prst="rect">
            <a:avLst/>
          </a:prstGeom>
        </p:spPr>
      </p:pic>
      <p:pic>
        <p:nvPicPr>
          <p:cNvPr id="3" name="Picture 2">
            <a:extLst>
              <a:ext uri="{FF2B5EF4-FFF2-40B4-BE49-F238E27FC236}">
                <a16:creationId xmlns:a16="http://schemas.microsoft.com/office/drawing/2014/main" xmlns="" id="{406B9F76-6D8F-C32F-0975-1B3A3C0E789F}"/>
              </a:ext>
            </a:extLst>
          </p:cNvPr>
          <p:cNvPicPr>
            <a:picLocks noChangeAspect="1"/>
          </p:cNvPicPr>
          <p:nvPr userDrawn="1"/>
        </p:nvPicPr>
        <p:blipFill>
          <a:blip r:embed="rId7"/>
          <a:stretch>
            <a:fillRect/>
          </a:stretch>
        </p:blipFill>
        <p:spPr>
          <a:xfrm>
            <a:off x="12677787" y="7183043"/>
            <a:ext cx="1305447" cy="1305447"/>
          </a:xfrm>
          <a:prstGeom prst="rect">
            <a:avLst/>
          </a:prstGeom>
        </p:spPr>
      </p:pic>
      <p:pic>
        <p:nvPicPr>
          <p:cNvPr id="7" name="Picture 6">
            <a:extLst>
              <a:ext uri="{FF2B5EF4-FFF2-40B4-BE49-F238E27FC236}">
                <a16:creationId xmlns:a16="http://schemas.microsoft.com/office/drawing/2014/main" xmlns="" id="{72D3E277-0C5C-C3F8-F08F-DCB251CD4A54}"/>
              </a:ext>
            </a:extLst>
          </p:cNvPr>
          <p:cNvPicPr>
            <a:picLocks noChangeAspect="1"/>
          </p:cNvPicPr>
          <p:nvPr userDrawn="1"/>
        </p:nvPicPr>
        <p:blipFill>
          <a:blip r:embed="rId8"/>
          <a:stretch>
            <a:fillRect/>
          </a:stretch>
        </p:blipFill>
        <p:spPr>
          <a:xfrm>
            <a:off x="12677787" y="9195530"/>
            <a:ext cx="1305446" cy="1305446"/>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xmlns="" id="{EDEA083A-B8F3-30F9-1391-C6DD26A9D355}"/>
              </a:ext>
            </a:extLst>
          </p:cNvPr>
          <p:cNvPicPr>
            <a:picLocks noChangeAspect="1"/>
          </p:cNvPicPr>
          <p:nvPr userDrawn="1"/>
        </p:nvPicPr>
        <p:blipFill>
          <a:blip r:embed="rId9">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8487286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7 (Missie) Algemeen Tussenblad met tekst">
    <p:bg>
      <p:bgPr>
        <a:solidFill>
          <a:schemeClr val="accent1"/>
        </a:solidFill>
        <a:effectLst/>
      </p:bgPr>
    </p:bg>
    <p:spTree>
      <p:nvGrpSpPr>
        <p:cNvPr id="1" name=""/>
        <p:cNvGrpSpPr/>
        <p:nvPr/>
      </p:nvGrpSpPr>
      <p:grpSpPr>
        <a:xfrm>
          <a:off x="0" y="0"/>
          <a:ext cx="0" cy="0"/>
          <a:chOff x="0" y="0"/>
          <a:chExt cx="0" cy="0"/>
        </a:xfrm>
      </p:grpSpPr>
      <p:pic>
        <p:nvPicPr>
          <p:cNvPr id="4" name="Logo">
            <a:extLst>
              <a:ext uri="{FF2B5EF4-FFF2-40B4-BE49-F238E27FC236}">
                <a16:creationId xmlns:a16="http://schemas.microsoft.com/office/drawing/2014/main" xmlns="" id="{93B22A8E-625A-4CDE-93A6-D2D7A82C93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sp>
        <p:nvSpPr>
          <p:cNvPr id="9" name="Rectangle 7">
            <a:extLst>
              <a:ext uri="{FF2B5EF4-FFF2-40B4-BE49-F238E27FC236}">
                <a16:creationId xmlns:a16="http://schemas.microsoft.com/office/drawing/2014/main" xmlns="" id="{CCA25A83-7E2E-7E4C-8965-15491CA0FB20}"/>
              </a:ext>
            </a:extLst>
          </p:cNvPr>
          <p:cNvSpPr/>
          <p:nvPr userDrawn="1"/>
        </p:nvSpPr>
        <p:spPr>
          <a:xfrm>
            <a:off x="11718387" y="11264400"/>
            <a:ext cx="950400" cy="2451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sp>
        <p:nvSpPr>
          <p:cNvPr id="11" name="Ovaal 10">
            <a:extLst>
              <a:ext uri="{FF2B5EF4-FFF2-40B4-BE49-F238E27FC236}">
                <a16:creationId xmlns:a16="http://schemas.microsoft.com/office/drawing/2014/main" xmlns="" id="{40778D8B-1CAB-2D48-83D0-E823B7F9BB60}"/>
              </a:ext>
            </a:extLst>
          </p:cNvPr>
          <p:cNvSpPr/>
          <p:nvPr userDrawn="1"/>
        </p:nvSpPr>
        <p:spPr>
          <a:xfrm>
            <a:off x="11718387" y="10803599"/>
            <a:ext cx="950400" cy="9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6" name="Tekstvak 42">
            <a:extLst>
              <a:ext uri="{FF2B5EF4-FFF2-40B4-BE49-F238E27FC236}">
                <a16:creationId xmlns:a16="http://schemas.microsoft.com/office/drawing/2014/main" xmlns="" id="{8A9285C1-F543-4146-A709-25BCAD8A48CC}"/>
              </a:ext>
            </a:extLst>
          </p:cNvPr>
          <p:cNvSpPr txBox="1"/>
          <p:nvPr userDrawn="1"/>
        </p:nvSpPr>
        <p:spPr>
          <a:xfrm>
            <a:off x="5231053" y="4035285"/>
            <a:ext cx="13925068" cy="3995425"/>
          </a:xfrm>
          <a:prstGeom prst="rect">
            <a:avLst/>
          </a:prstGeom>
          <a:noFill/>
        </p:spPr>
        <p:txBody>
          <a:bodyPr wrap="square" rtlCol="0" anchor="ctr">
            <a:noAutofit/>
          </a:bodyPr>
          <a:lstStyle/>
          <a:p>
            <a:pPr algn="ctr"/>
            <a:r>
              <a:rPr lang="nl-NL" sz="3200" dirty="0">
                <a:solidFill>
                  <a:prstClr val="white"/>
                </a:solidFill>
              </a:rPr>
              <a:t>Logius gelooft in een overheid</a:t>
            </a:r>
          </a:p>
          <a:p>
            <a:pPr algn="ctr"/>
            <a:r>
              <a:rPr lang="nl-NL" sz="3200" dirty="0">
                <a:solidFill>
                  <a:prstClr val="white"/>
                </a:solidFill>
              </a:rPr>
              <a:t>die altijd, overal en voor iedereen beschikbaar en toegankelijk is.</a:t>
            </a:r>
          </a:p>
          <a:p>
            <a:pPr algn="ctr"/>
            <a:endParaRPr lang="nl-NL" sz="3200" dirty="0">
              <a:solidFill>
                <a:prstClr val="white"/>
              </a:solidFill>
            </a:endParaRPr>
          </a:p>
          <a:p>
            <a:pPr algn="ctr"/>
            <a:r>
              <a:rPr lang="nl-NL" sz="3200" dirty="0">
                <a:solidFill>
                  <a:prstClr val="white"/>
                </a:solidFill>
              </a:rPr>
              <a:t>Daarom bieden we publieke organisaties producten en diensten waarmee we er samen voor zorgen dat burgers en bedrijven digitaal zaken kunnen regelen met de overheid. </a:t>
            </a:r>
          </a:p>
          <a:p>
            <a:pPr algn="ctr"/>
            <a:endParaRPr lang="nl-NL" sz="3200" dirty="0">
              <a:solidFill>
                <a:prstClr val="white"/>
              </a:solidFill>
            </a:endParaRPr>
          </a:p>
          <a:p>
            <a:pPr algn="ctr"/>
            <a:r>
              <a:rPr lang="nl-NL" sz="3200" dirty="0">
                <a:solidFill>
                  <a:prstClr val="white"/>
                </a:solidFill>
              </a:rPr>
              <a:t>Dat doen we betrouwbaar, vakkundig en in eenvoud.</a:t>
            </a:r>
          </a:p>
        </p:txBody>
      </p:sp>
      <p:pic>
        <p:nvPicPr>
          <p:cNvPr id="3" name="Picture 2" descr="A black screen with white text&#10;&#10;Description automatically generated with low confidence">
            <a:extLst>
              <a:ext uri="{FF2B5EF4-FFF2-40B4-BE49-F238E27FC236}">
                <a16:creationId xmlns:a16="http://schemas.microsoft.com/office/drawing/2014/main" xmlns="" id="{F539C6F0-7E29-0220-AE29-A76180C4AF7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10198433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8 Missie Logius met illustrati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solidFill>
                  <a:prstClr val="black">
                    <a:tint val="75000"/>
                  </a:prstClr>
                </a:solidFill>
              </a:rPr>
              <a:t>26 augustus 2021</a:t>
            </a:r>
            <a:endParaRPr lang="nl-N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pic>
        <p:nvPicPr>
          <p:cNvPr id="13" name="Logo">
            <a:extLst>
              <a:ext uri="{FF2B5EF4-FFF2-40B4-BE49-F238E27FC236}">
                <a16:creationId xmlns:a16="http://schemas.microsoft.com/office/drawing/2014/main" xmlns="" id="{79F293BA-1623-4A76-8D5B-FD12AA92B2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cxnSp>
        <p:nvCxnSpPr>
          <p:cNvPr id="9" name="Straight Connector 8">
            <a:extLst>
              <a:ext uri="{FF2B5EF4-FFF2-40B4-BE49-F238E27FC236}">
                <a16:creationId xmlns:a16="http://schemas.microsoft.com/office/drawing/2014/main" xmlns="" id="{31EF27C3-F59F-43D6-AAAF-8DA7D3A4CA7E}"/>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xmlns="" id="{4FE154AE-9169-B644-B559-601C2BB32DFF}"/>
              </a:ext>
            </a:extLst>
          </p:cNvPr>
          <p:cNvSpPr txBox="1"/>
          <p:nvPr userDrawn="1"/>
        </p:nvSpPr>
        <p:spPr>
          <a:xfrm>
            <a:off x="1348754" y="2113380"/>
            <a:ext cx="21689663" cy="902918"/>
          </a:xfrm>
          <a:prstGeom prst="rect">
            <a:avLst/>
          </a:prstGeom>
          <a:noFill/>
        </p:spPr>
        <p:txBody>
          <a:bodyPr wrap="square" rtlCol="0" anchor="b" anchorCtr="0">
            <a:noAutofit/>
          </a:bodyPr>
          <a:lstStyle/>
          <a:p>
            <a:r>
              <a:rPr lang="nl-NL" sz="4800" b="1" dirty="0">
                <a:solidFill>
                  <a:srgbClr val="39870C"/>
                </a:solidFill>
              </a:rPr>
              <a:t>De missie van Logius</a:t>
            </a:r>
          </a:p>
        </p:txBody>
      </p:sp>
      <p:sp>
        <p:nvSpPr>
          <p:cNvPr id="43" name="Tekstvak 42">
            <a:extLst>
              <a:ext uri="{FF2B5EF4-FFF2-40B4-BE49-F238E27FC236}">
                <a16:creationId xmlns:a16="http://schemas.microsoft.com/office/drawing/2014/main" xmlns="" id="{54F08398-8449-0441-B57F-11DCB6022664}"/>
              </a:ext>
            </a:extLst>
          </p:cNvPr>
          <p:cNvSpPr txBox="1"/>
          <p:nvPr userDrawn="1"/>
        </p:nvSpPr>
        <p:spPr>
          <a:xfrm>
            <a:off x="1348756" y="3726000"/>
            <a:ext cx="7667228" cy="7703894"/>
          </a:xfrm>
          <a:prstGeom prst="rect">
            <a:avLst/>
          </a:prstGeom>
          <a:noFill/>
        </p:spPr>
        <p:txBody>
          <a:bodyPr wrap="square" rtlCol="0" anchor="ctr">
            <a:noAutofit/>
          </a:bodyPr>
          <a:lstStyle/>
          <a:p>
            <a:r>
              <a:rPr lang="nl-NL" sz="3200" dirty="0">
                <a:solidFill>
                  <a:prstClr val="black"/>
                </a:solidFill>
              </a:rPr>
              <a:t>Logius gelooft in een overheid</a:t>
            </a:r>
          </a:p>
          <a:p>
            <a:r>
              <a:rPr lang="nl-NL" sz="3200" dirty="0">
                <a:solidFill>
                  <a:prstClr val="black"/>
                </a:solidFill>
              </a:rPr>
              <a:t>die altijd, overal en voor iedereen beschikbaar en toegankelijk is.</a:t>
            </a:r>
          </a:p>
          <a:p>
            <a:endParaRPr lang="nl-NL" sz="3200" dirty="0">
              <a:solidFill>
                <a:prstClr val="black"/>
              </a:solidFill>
            </a:endParaRPr>
          </a:p>
          <a:p>
            <a:r>
              <a:rPr lang="nl-NL" sz="3200" dirty="0">
                <a:solidFill>
                  <a:prstClr val="black"/>
                </a:solidFill>
              </a:rPr>
              <a:t>Daarom bieden we publieke organisaties producten en diensten waarmee we er samen voor zorgen dat burgers en bedrijven digitaal zaken kunnen regelen met de overheid. </a:t>
            </a:r>
          </a:p>
          <a:p>
            <a:endParaRPr lang="nl-NL" sz="3200" dirty="0">
              <a:solidFill>
                <a:prstClr val="black"/>
              </a:solidFill>
            </a:endParaRPr>
          </a:p>
          <a:p>
            <a:r>
              <a:rPr lang="nl-NL" sz="3200" dirty="0">
                <a:solidFill>
                  <a:prstClr val="black"/>
                </a:solidFill>
              </a:rPr>
              <a:t>Dat doen we betrouwbaar, vakkundig en in eenvoud.</a:t>
            </a:r>
          </a:p>
        </p:txBody>
      </p:sp>
      <p:pic>
        <p:nvPicPr>
          <p:cNvPr id="3" name="Afbeelding 2" descr="Afbeelding met tekst&#10;&#10;Automatisch gegenereerde beschrijving">
            <a:extLst>
              <a:ext uri="{FF2B5EF4-FFF2-40B4-BE49-F238E27FC236}">
                <a16:creationId xmlns:a16="http://schemas.microsoft.com/office/drawing/2014/main" xmlns="" id="{6D29154E-0585-2947-AF34-73A73B19A4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35441" y="4014746"/>
            <a:ext cx="13954862" cy="7554286"/>
          </a:xfrm>
          <a:prstGeom prst="rect">
            <a:avLst/>
          </a:prstGeom>
        </p:spPr>
      </p:pic>
      <p:pic>
        <p:nvPicPr>
          <p:cNvPr id="2" name="Picture 1" descr="Shape&#10;&#10;Description automatically generated with medium confidence">
            <a:extLst>
              <a:ext uri="{FF2B5EF4-FFF2-40B4-BE49-F238E27FC236}">
                <a16:creationId xmlns:a16="http://schemas.microsoft.com/office/drawing/2014/main" xmlns="" id="{02CFF12C-DAA4-61E0-CC26-9E565AA009F7}"/>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2926229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 Voorblad Wit Leeg">
    <p:spTree>
      <p:nvGrpSpPr>
        <p:cNvPr id="1" name=""/>
        <p:cNvGrpSpPr/>
        <p:nvPr/>
      </p:nvGrpSpPr>
      <p:grpSpPr>
        <a:xfrm>
          <a:off x="0" y="0"/>
          <a:ext cx="0" cy="0"/>
          <a:chOff x="0" y="0"/>
          <a:chExt cx="0" cy="0"/>
        </a:xfrm>
      </p:grpSpPr>
      <p:pic>
        <p:nvPicPr>
          <p:cNvPr id="8" name="Graphic 7">
            <a:extLst>
              <a:ext uri="{FF2B5EF4-FFF2-40B4-BE49-F238E27FC236}">
                <a16:creationId xmlns="" xmlns:a16="http://schemas.microsoft.com/office/drawing/2014/main" id="{482411D4-6059-45D1-97BA-7BAC9191D0D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10799" y="0"/>
            <a:ext cx="6030000" cy="2399305"/>
          </a:xfrm>
          <a:prstGeom prst="rect">
            <a:avLst/>
          </a:prstGeom>
        </p:spPr>
      </p:pic>
      <p:sp>
        <p:nvSpPr>
          <p:cNvPr id="10" name="Picture Placeholder 22">
            <a:extLst>
              <a:ext uri="{FF2B5EF4-FFF2-40B4-BE49-F238E27FC236}">
                <a16:creationId xmlns="" xmlns:a16="http://schemas.microsoft.com/office/drawing/2014/main" id="{E899B76C-B2F7-4D46-87C1-E196CD0A66D6}"/>
              </a:ext>
            </a:extLst>
          </p:cNvPr>
          <p:cNvSpPr>
            <a:spLocks noGrp="1"/>
          </p:cNvSpPr>
          <p:nvPr>
            <p:ph type="pic" sz="quarter" idx="13"/>
          </p:nvPr>
        </p:nvSpPr>
        <p:spPr>
          <a:xfrm>
            <a:off x="0" y="0"/>
            <a:ext cx="12193588" cy="13716000"/>
          </a:xfrm>
          <a:custGeom>
            <a:avLst/>
            <a:gdLst>
              <a:gd name="connsiteX0" fmla="*/ 0 w 12193588"/>
              <a:gd name="connsiteY0" fmla="*/ 0 h 13716000"/>
              <a:gd name="connsiteX1" fmla="*/ 11711187 w 12193588"/>
              <a:gd name="connsiteY1" fmla="*/ 0 h 13716000"/>
              <a:gd name="connsiteX2" fmla="*/ 11711187 w 12193588"/>
              <a:gd name="connsiteY2" fmla="*/ 1923292 h 13716000"/>
              <a:gd name="connsiteX3" fmla="*/ 12193588 w 12193588"/>
              <a:gd name="connsiteY3" fmla="*/ 1923292 h 13716000"/>
              <a:gd name="connsiteX4" fmla="*/ 12193588 w 12193588"/>
              <a:gd name="connsiteY4" fmla="*/ 13716000 h 13716000"/>
              <a:gd name="connsiteX5" fmla="*/ 0 w 12193588"/>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588" h="13716000">
                <a:moveTo>
                  <a:pt x="0" y="0"/>
                </a:moveTo>
                <a:lnTo>
                  <a:pt x="11711187" y="0"/>
                </a:lnTo>
                <a:lnTo>
                  <a:pt x="11711187" y="1923292"/>
                </a:lnTo>
                <a:lnTo>
                  <a:pt x="12193588" y="1923292"/>
                </a:lnTo>
                <a:lnTo>
                  <a:pt x="12193588" y="13716000"/>
                </a:lnTo>
                <a:lnTo>
                  <a:pt x="0" y="13716000"/>
                </a:lnTo>
                <a:close/>
              </a:path>
            </a:pathLst>
          </a:custGeom>
        </p:spPr>
        <p:txBody>
          <a:bodyPr wrap="square">
            <a:noAutofit/>
          </a:bodyPr>
          <a:lstStyle/>
          <a:p>
            <a:endParaRPr lang="en-GB"/>
          </a:p>
        </p:txBody>
      </p:sp>
      <p:sp>
        <p:nvSpPr>
          <p:cNvPr id="6" name="Title 1">
            <a:extLst>
              <a:ext uri="{FF2B5EF4-FFF2-40B4-BE49-F238E27FC236}">
                <a16:creationId xmlns="" xmlns:a16="http://schemas.microsoft.com/office/drawing/2014/main" id="{AA0122F6-8DDF-BE41-A95F-5963D675F987}"/>
              </a:ext>
            </a:extLst>
          </p:cNvPr>
          <p:cNvSpPr>
            <a:spLocks noGrp="1"/>
          </p:cNvSpPr>
          <p:nvPr>
            <p:ph type="ctrTitle" hasCustomPrompt="1"/>
          </p:nvPr>
        </p:nvSpPr>
        <p:spPr>
          <a:xfrm>
            <a:off x="12821478" y="2542233"/>
            <a:ext cx="11147700" cy="8574946"/>
          </a:xfrm>
        </p:spPr>
        <p:txBody>
          <a:bodyPr anchor="ctr">
            <a:normAutofit/>
          </a:bodyPr>
          <a:lstStyle>
            <a:lvl1pPr algn="l">
              <a:lnSpc>
                <a:spcPct val="100000"/>
              </a:lnSpc>
              <a:defRPr sz="8200">
                <a:solidFill>
                  <a:srgbClr val="39870C"/>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7" name="Subtitle 2">
            <a:extLst>
              <a:ext uri="{FF2B5EF4-FFF2-40B4-BE49-F238E27FC236}">
                <a16:creationId xmlns="" xmlns:a16="http://schemas.microsoft.com/office/drawing/2014/main" id="{2CEBBF28-B5D2-4F46-B25D-E7D92F07384D}"/>
              </a:ext>
            </a:extLst>
          </p:cNvPr>
          <p:cNvSpPr>
            <a:spLocks noGrp="1"/>
          </p:cNvSpPr>
          <p:nvPr>
            <p:ph type="subTitle" idx="1" hasCustomPrompt="1"/>
          </p:nvPr>
        </p:nvSpPr>
        <p:spPr>
          <a:xfrm>
            <a:off x="12821477" y="11471275"/>
            <a:ext cx="11147699" cy="1406127"/>
          </a:xfrm>
        </p:spPr>
        <p:txBody>
          <a:bodyPr anchor="b">
            <a:normAutofit/>
          </a:bodyPr>
          <a:lstStyle>
            <a:lvl1pPr marL="0" indent="0" algn="l">
              <a:buNone/>
              <a:defRPr sz="3200">
                <a:solidFill>
                  <a:schemeClr val="tx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pic>
        <p:nvPicPr>
          <p:cNvPr id="3" name="Picture 2" descr="A black screen with white text&#10;&#10;Description automatically generated with low confidence">
            <a:extLst>
              <a:ext uri="{FF2B5EF4-FFF2-40B4-BE49-F238E27FC236}">
                <a16:creationId xmlns="" xmlns:a16="http://schemas.microsoft.com/office/drawing/2014/main" id="{7EDD03F0-FD33-F36D-77F4-B3CB1F1A07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5253712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9 (Centrale Boodschap) - Algemeen Tussenblad met tekst">
    <p:bg>
      <p:bgPr>
        <a:solidFill>
          <a:schemeClr val="accent1"/>
        </a:solidFill>
        <a:effectLst/>
      </p:bgPr>
    </p:bg>
    <p:spTree>
      <p:nvGrpSpPr>
        <p:cNvPr id="1" name=""/>
        <p:cNvGrpSpPr/>
        <p:nvPr/>
      </p:nvGrpSpPr>
      <p:grpSpPr>
        <a:xfrm>
          <a:off x="0" y="0"/>
          <a:ext cx="0" cy="0"/>
          <a:chOff x="0" y="0"/>
          <a:chExt cx="0" cy="0"/>
        </a:xfrm>
      </p:grpSpPr>
      <p:pic>
        <p:nvPicPr>
          <p:cNvPr id="4" name="Logo">
            <a:extLst>
              <a:ext uri="{FF2B5EF4-FFF2-40B4-BE49-F238E27FC236}">
                <a16:creationId xmlns:a16="http://schemas.microsoft.com/office/drawing/2014/main" xmlns="" id="{93B22A8E-625A-4CDE-93A6-D2D7A82C93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sp>
        <p:nvSpPr>
          <p:cNvPr id="9" name="Rectangle 7">
            <a:extLst>
              <a:ext uri="{FF2B5EF4-FFF2-40B4-BE49-F238E27FC236}">
                <a16:creationId xmlns:a16="http://schemas.microsoft.com/office/drawing/2014/main" xmlns="" id="{CCA25A83-7E2E-7E4C-8965-15491CA0FB20}"/>
              </a:ext>
            </a:extLst>
          </p:cNvPr>
          <p:cNvSpPr/>
          <p:nvPr userDrawn="1"/>
        </p:nvSpPr>
        <p:spPr>
          <a:xfrm>
            <a:off x="11718387" y="11264400"/>
            <a:ext cx="950400" cy="2451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prstClr val="white"/>
              </a:solidFill>
            </a:endParaRPr>
          </a:p>
        </p:txBody>
      </p:sp>
      <p:sp>
        <p:nvSpPr>
          <p:cNvPr id="11" name="Ovaal 10">
            <a:extLst>
              <a:ext uri="{FF2B5EF4-FFF2-40B4-BE49-F238E27FC236}">
                <a16:creationId xmlns:a16="http://schemas.microsoft.com/office/drawing/2014/main" xmlns="" id="{40778D8B-1CAB-2D48-83D0-E823B7F9BB60}"/>
              </a:ext>
            </a:extLst>
          </p:cNvPr>
          <p:cNvSpPr/>
          <p:nvPr userDrawn="1"/>
        </p:nvSpPr>
        <p:spPr>
          <a:xfrm>
            <a:off x="11718387" y="10803599"/>
            <a:ext cx="950400" cy="9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7" name="Tekstvak 42">
            <a:extLst>
              <a:ext uri="{FF2B5EF4-FFF2-40B4-BE49-F238E27FC236}">
                <a16:creationId xmlns:a16="http://schemas.microsoft.com/office/drawing/2014/main" xmlns="" id="{91E5C927-1049-A140-86D5-817192C12723}"/>
              </a:ext>
            </a:extLst>
          </p:cNvPr>
          <p:cNvSpPr txBox="1"/>
          <p:nvPr userDrawn="1"/>
        </p:nvSpPr>
        <p:spPr>
          <a:xfrm>
            <a:off x="5231053" y="4035285"/>
            <a:ext cx="13925068" cy="3995425"/>
          </a:xfrm>
          <a:prstGeom prst="rect">
            <a:avLst/>
          </a:prstGeom>
          <a:noFill/>
        </p:spPr>
        <p:txBody>
          <a:bodyPr wrap="square" rtlCol="0" anchor="ctr">
            <a:noAutofit/>
          </a:bodyPr>
          <a:lstStyle/>
          <a:p>
            <a:pPr algn="ctr"/>
            <a:r>
              <a:rPr lang="nl-NL" sz="3200" dirty="0">
                <a:solidFill>
                  <a:prstClr val="white"/>
                </a:solidFill>
              </a:rPr>
              <a:t>Samen zorgen we voor een digitale overheid </a:t>
            </a:r>
          </a:p>
          <a:p>
            <a:pPr algn="ctr"/>
            <a:r>
              <a:rPr lang="nl-NL" sz="3200" dirty="0">
                <a:solidFill>
                  <a:prstClr val="white"/>
                </a:solidFill>
              </a:rPr>
              <a:t>die werkt voor iedereen. </a:t>
            </a:r>
          </a:p>
        </p:txBody>
      </p:sp>
      <p:pic>
        <p:nvPicPr>
          <p:cNvPr id="3" name="Picture 2" descr="A black screen with white text&#10;&#10;Description automatically generated with low confidence">
            <a:extLst>
              <a:ext uri="{FF2B5EF4-FFF2-40B4-BE49-F238E27FC236}">
                <a16:creationId xmlns:a16="http://schemas.microsoft.com/office/drawing/2014/main" xmlns="" id="{81D934C7-D534-C9DC-DFDE-0EB6BA9254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1385369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10 - Algemeen; dienstverlening Logi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769A9-79A0-9D4C-B941-33558DACCCC2}"/>
              </a:ext>
            </a:extLst>
          </p:cNvPr>
          <p:cNvSpPr>
            <a:spLocks noGrp="1"/>
          </p:cNvSpPr>
          <p:nvPr>
            <p:ph type="title" hasCustomPrompt="1"/>
          </p:nvPr>
        </p:nvSpPr>
        <p:spPr/>
        <p:txBody>
          <a:bodyPr/>
          <a:lstStyle/>
          <a:p>
            <a:pPr defTabSz="914217"/>
            <a:r>
              <a:rPr lang="nl-NL" sz="4800" dirty="0">
                <a:solidFill>
                  <a:srgbClr val="39870C"/>
                </a:solidFill>
                <a:latin typeface="+mj-lt"/>
              </a:rPr>
              <a:t>Dienstverlening Logius</a:t>
            </a:r>
          </a:p>
        </p:txBody>
      </p:sp>
      <p:sp>
        <p:nvSpPr>
          <p:cNvPr id="3" name="Date Placeholder 2">
            <a:extLst>
              <a:ext uri="{FF2B5EF4-FFF2-40B4-BE49-F238E27FC236}">
                <a16:creationId xmlns:a16="http://schemas.microsoft.com/office/drawing/2014/main" xmlns="" id="{408F1E9B-E546-2A45-949C-AEF405F6A07F}"/>
              </a:ext>
            </a:extLst>
          </p:cNvPr>
          <p:cNvSpPr>
            <a:spLocks noGrp="1"/>
          </p:cNvSpPr>
          <p:nvPr>
            <p:ph type="dt" sz="half" idx="10"/>
          </p:nvPr>
        </p:nvSpPr>
        <p:spPr/>
        <p:txBody>
          <a:bodyPr/>
          <a:lstStyle/>
          <a:p>
            <a:r>
              <a:rPr lang="nl-NL" dirty="0">
                <a:solidFill>
                  <a:prstClr val="black">
                    <a:tint val="75000"/>
                  </a:prstClr>
                </a:solidFill>
              </a:rPr>
              <a:t>26 augustus 2021</a:t>
            </a:r>
          </a:p>
        </p:txBody>
      </p:sp>
      <p:sp>
        <p:nvSpPr>
          <p:cNvPr id="4" name="Slide Number Placeholder 3">
            <a:extLst>
              <a:ext uri="{FF2B5EF4-FFF2-40B4-BE49-F238E27FC236}">
                <a16:creationId xmlns:a16="http://schemas.microsoft.com/office/drawing/2014/main" xmlns="" id="{5E3B5A39-1C91-264F-9A4D-229FF28BF670}"/>
              </a:ext>
            </a:extLst>
          </p:cNvPr>
          <p:cNvSpPr>
            <a:spLocks noGrp="1"/>
          </p:cNvSpPr>
          <p:nvPr>
            <p:ph type="sldNum" sz="quarter" idx="11"/>
          </p:nvPr>
        </p:nvSpPr>
        <p:spPr/>
        <p:txBody>
          <a:body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pic>
        <p:nvPicPr>
          <p:cNvPr id="5" name="Logo">
            <a:extLst>
              <a:ext uri="{FF2B5EF4-FFF2-40B4-BE49-F238E27FC236}">
                <a16:creationId xmlns:a16="http://schemas.microsoft.com/office/drawing/2014/main" xmlns="" id="{877A7C48-EF94-ED47-BF38-92D5503A177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cxnSp>
        <p:nvCxnSpPr>
          <p:cNvPr id="6" name="Straight Connector 5">
            <a:extLst>
              <a:ext uri="{FF2B5EF4-FFF2-40B4-BE49-F238E27FC236}">
                <a16:creationId xmlns:a16="http://schemas.microsoft.com/office/drawing/2014/main" xmlns="" id="{8F90A157-2562-804C-9EC5-996CD09399B5}"/>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xmlns="" id="{47EBDE1F-B74B-B741-91FF-63150E78962D}"/>
              </a:ext>
            </a:extLst>
          </p:cNvPr>
          <p:cNvSpPr/>
          <p:nvPr userDrawn="1"/>
        </p:nvSpPr>
        <p:spPr>
          <a:xfrm>
            <a:off x="4692132" y="4338067"/>
            <a:ext cx="3180522" cy="7926820"/>
          </a:xfrm>
          <a:prstGeom prst="roundRect">
            <a:avLst/>
          </a:prstGeom>
          <a:solidFill>
            <a:srgbClr val="E17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prstClr val="white"/>
              </a:solidFill>
            </a:endParaRPr>
          </a:p>
        </p:txBody>
      </p:sp>
      <p:sp>
        <p:nvSpPr>
          <p:cNvPr id="22" name="Tekstvak 42">
            <a:extLst>
              <a:ext uri="{FF2B5EF4-FFF2-40B4-BE49-F238E27FC236}">
                <a16:creationId xmlns:a16="http://schemas.microsoft.com/office/drawing/2014/main" xmlns="" id="{0997CBD2-35B4-AA45-BB1F-F1D6A19EBDF1}"/>
              </a:ext>
            </a:extLst>
          </p:cNvPr>
          <p:cNvSpPr txBox="1"/>
          <p:nvPr userDrawn="1"/>
        </p:nvSpPr>
        <p:spPr>
          <a:xfrm>
            <a:off x="4319802" y="5112791"/>
            <a:ext cx="3939882" cy="872275"/>
          </a:xfrm>
          <a:prstGeom prst="rect">
            <a:avLst/>
          </a:prstGeom>
          <a:noFill/>
        </p:spPr>
        <p:txBody>
          <a:bodyPr wrap="square" rtlCol="0" anchor="ctr">
            <a:noAutofit/>
          </a:bodyPr>
          <a:lstStyle/>
          <a:p>
            <a:pPr algn="ctr"/>
            <a:r>
              <a:rPr lang="nl-NL" sz="2000" b="1" dirty="0">
                <a:solidFill>
                  <a:prstClr val="black"/>
                </a:solidFill>
              </a:rPr>
              <a:t>Toegang</a:t>
            </a:r>
          </a:p>
        </p:txBody>
      </p:sp>
      <p:sp>
        <p:nvSpPr>
          <p:cNvPr id="32" name="Rounded Rectangle 31">
            <a:extLst>
              <a:ext uri="{FF2B5EF4-FFF2-40B4-BE49-F238E27FC236}">
                <a16:creationId xmlns:a16="http://schemas.microsoft.com/office/drawing/2014/main" xmlns="" id="{CDD1CE02-39B1-5547-B177-3E4EC464373E}"/>
              </a:ext>
            </a:extLst>
          </p:cNvPr>
          <p:cNvSpPr/>
          <p:nvPr userDrawn="1"/>
        </p:nvSpPr>
        <p:spPr>
          <a:xfrm>
            <a:off x="8190706" y="4338067"/>
            <a:ext cx="3180522" cy="7926820"/>
          </a:xfrm>
          <a:prstGeom prst="roundRect">
            <a:avLst/>
          </a:prstGeom>
          <a:solidFill>
            <a:srgbClr val="8FCAE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prstClr val="white"/>
              </a:solidFill>
            </a:endParaRPr>
          </a:p>
        </p:txBody>
      </p:sp>
      <p:sp>
        <p:nvSpPr>
          <p:cNvPr id="23" name="Tekstvak 42">
            <a:extLst>
              <a:ext uri="{FF2B5EF4-FFF2-40B4-BE49-F238E27FC236}">
                <a16:creationId xmlns:a16="http://schemas.microsoft.com/office/drawing/2014/main" xmlns="" id="{E76D7B3E-2325-8C4D-BE37-9B811335BE87}"/>
              </a:ext>
            </a:extLst>
          </p:cNvPr>
          <p:cNvSpPr txBox="1"/>
          <p:nvPr userDrawn="1"/>
        </p:nvSpPr>
        <p:spPr>
          <a:xfrm>
            <a:off x="7699106" y="5112791"/>
            <a:ext cx="3939882" cy="872275"/>
          </a:xfrm>
          <a:prstGeom prst="rect">
            <a:avLst/>
          </a:prstGeom>
          <a:noFill/>
        </p:spPr>
        <p:txBody>
          <a:bodyPr wrap="square" rtlCol="0" anchor="ctr">
            <a:noAutofit/>
          </a:bodyPr>
          <a:lstStyle/>
          <a:p>
            <a:pPr algn="ctr"/>
            <a:r>
              <a:rPr lang="nl-NL" sz="2000" b="1" dirty="0">
                <a:solidFill>
                  <a:prstClr val="black"/>
                </a:solidFill>
              </a:rPr>
              <a:t>Interactie</a:t>
            </a:r>
          </a:p>
        </p:txBody>
      </p:sp>
      <p:sp>
        <p:nvSpPr>
          <p:cNvPr id="33" name="Rounded Rectangle 32">
            <a:extLst>
              <a:ext uri="{FF2B5EF4-FFF2-40B4-BE49-F238E27FC236}">
                <a16:creationId xmlns:a16="http://schemas.microsoft.com/office/drawing/2014/main" xmlns="" id="{4F746EC9-3F0C-5541-B59C-E6F87F06C660}"/>
              </a:ext>
            </a:extLst>
          </p:cNvPr>
          <p:cNvSpPr/>
          <p:nvPr userDrawn="1"/>
        </p:nvSpPr>
        <p:spPr>
          <a:xfrm>
            <a:off x="11608904" y="4338067"/>
            <a:ext cx="3180522" cy="7926820"/>
          </a:xfrm>
          <a:prstGeom prst="roundRect">
            <a:avLst/>
          </a:prstGeom>
          <a:solidFill>
            <a:srgbClr val="FFB61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prstClr val="white"/>
              </a:solidFill>
            </a:endParaRPr>
          </a:p>
        </p:txBody>
      </p:sp>
      <p:sp>
        <p:nvSpPr>
          <p:cNvPr id="24" name="Tekstvak 42">
            <a:extLst>
              <a:ext uri="{FF2B5EF4-FFF2-40B4-BE49-F238E27FC236}">
                <a16:creationId xmlns:a16="http://schemas.microsoft.com/office/drawing/2014/main" xmlns="" id="{D89CAC9C-16E0-1C47-B092-5C4ED857D2D0}"/>
              </a:ext>
            </a:extLst>
          </p:cNvPr>
          <p:cNvSpPr txBox="1"/>
          <p:nvPr userDrawn="1"/>
        </p:nvSpPr>
        <p:spPr>
          <a:xfrm>
            <a:off x="11177802" y="5112791"/>
            <a:ext cx="3840490" cy="872275"/>
          </a:xfrm>
          <a:prstGeom prst="rect">
            <a:avLst/>
          </a:prstGeom>
          <a:noFill/>
        </p:spPr>
        <p:txBody>
          <a:bodyPr wrap="square" rtlCol="0" anchor="ctr">
            <a:noAutofit/>
          </a:bodyPr>
          <a:lstStyle/>
          <a:p>
            <a:pPr algn="ctr"/>
            <a:r>
              <a:rPr lang="nl-NL" sz="2000" b="1" dirty="0">
                <a:solidFill>
                  <a:prstClr val="black"/>
                </a:solidFill>
              </a:rPr>
              <a:t>Gegevens-</a:t>
            </a:r>
          </a:p>
          <a:p>
            <a:pPr algn="ctr"/>
            <a:r>
              <a:rPr lang="nl-NL" sz="2000" b="1" dirty="0">
                <a:solidFill>
                  <a:prstClr val="black"/>
                </a:solidFill>
              </a:rPr>
              <a:t>uitwisseling</a:t>
            </a:r>
          </a:p>
        </p:txBody>
      </p:sp>
      <p:sp>
        <p:nvSpPr>
          <p:cNvPr id="34" name="Rounded Rectangle 33">
            <a:extLst>
              <a:ext uri="{FF2B5EF4-FFF2-40B4-BE49-F238E27FC236}">
                <a16:creationId xmlns:a16="http://schemas.microsoft.com/office/drawing/2014/main" xmlns="" id="{71696038-7102-5A44-9D9D-E49B0B400457}"/>
              </a:ext>
            </a:extLst>
          </p:cNvPr>
          <p:cNvSpPr/>
          <p:nvPr userDrawn="1"/>
        </p:nvSpPr>
        <p:spPr>
          <a:xfrm>
            <a:off x="15043007" y="4338067"/>
            <a:ext cx="3180522" cy="7926820"/>
          </a:xfrm>
          <a:prstGeom prst="roundRect">
            <a:avLst/>
          </a:prstGeom>
          <a:solidFill>
            <a:srgbClr val="76D2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solidFill>
                <a:prstClr val="white"/>
              </a:solidFill>
            </a:endParaRPr>
          </a:p>
        </p:txBody>
      </p:sp>
      <p:sp>
        <p:nvSpPr>
          <p:cNvPr id="25" name="Tekstvak 42">
            <a:extLst>
              <a:ext uri="{FF2B5EF4-FFF2-40B4-BE49-F238E27FC236}">
                <a16:creationId xmlns:a16="http://schemas.microsoft.com/office/drawing/2014/main" xmlns="" id="{64CF29EA-4F73-6B47-B969-6A3B90EDC490}"/>
              </a:ext>
            </a:extLst>
          </p:cNvPr>
          <p:cNvSpPr txBox="1"/>
          <p:nvPr userDrawn="1"/>
        </p:nvSpPr>
        <p:spPr>
          <a:xfrm>
            <a:off x="14636620" y="5112791"/>
            <a:ext cx="3840490" cy="872275"/>
          </a:xfrm>
          <a:prstGeom prst="rect">
            <a:avLst/>
          </a:prstGeom>
          <a:noFill/>
        </p:spPr>
        <p:txBody>
          <a:bodyPr wrap="square" rtlCol="0" anchor="ctr">
            <a:noAutofit/>
          </a:bodyPr>
          <a:lstStyle/>
          <a:p>
            <a:pPr algn="ctr"/>
            <a:r>
              <a:rPr lang="nl-NL" sz="2000" b="1" dirty="0">
                <a:solidFill>
                  <a:prstClr val="black"/>
                </a:solidFill>
              </a:rPr>
              <a:t>Infrastructuur</a:t>
            </a:r>
          </a:p>
        </p:txBody>
      </p:sp>
      <p:sp>
        <p:nvSpPr>
          <p:cNvPr id="27" name="TextBox 26">
            <a:extLst>
              <a:ext uri="{FF2B5EF4-FFF2-40B4-BE49-F238E27FC236}">
                <a16:creationId xmlns:a16="http://schemas.microsoft.com/office/drawing/2014/main" xmlns="" id="{EFEBA388-35E6-3C4A-9105-50727D424FBF}"/>
              </a:ext>
            </a:extLst>
          </p:cNvPr>
          <p:cNvSpPr txBox="1"/>
          <p:nvPr userDrawn="1"/>
        </p:nvSpPr>
        <p:spPr>
          <a:xfrm>
            <a:off x="2085491" y="6440557"/>
            <a:ext cx="2606641" cy="5486400"/>
          </a:xfrm>
          <a:prstGeom prst="rect">
            <a:avLst/>
          </a:prstGeom>
          <a:noFill/>
        </p:spPr>
        <p:txBody>
          <a:bodyPr wrap="square" rtlCol="0">
            <a:noAutofit/>
          </a:bodyPr>
          <a:lstStyle/>
          <a:p>
            <a:r>
              <a:rPr lang="nl-NL" sz="1600" b="1" dirty="0">
                <a:solidFill>
                  <a:prstClr val="black"/>
                </a:solidFill>
              </a:rPr>
              <a:t>Stelsels</a:t>
            </a:r>
          </a:p>
          <a:p>
            <a:endParaRPr lang="nl-NL" sz="1600" b="1" dirty="0">
              <a:solidFill>
                <a:prstClr val="black"/>
              </a:solidFill>
            </a:endParaRPr>
          </a:p>
          <a:p>
            <a:endParaRPr lang="nl-NL" sz="1600" b="1" dirty="0">
              <a:solidFill>
                <a:prstClr val="black"/>
              </a:solidFill>
            </a:endParaRPr>
          </a:p>
          <a:p>
            <a:endParaRPr lang="nl-NL" sz="1600" b="1" dirty="0">
              <a:solidFill>
                <a:prstClr val="black"/>
              </a:solidFill>
            </a:endParaRPr>
          </a:p>
          <a:p>
            <a:endParaRPr lang="nl-NL" sz="1600" b="1" dirty="0">
              <a:solidFill>
                <a:prstClr val="black"/>
              </a:solidFill>
            </a:endParaRPr>
          </a:p>
          <a:p>
            <a:r>
              <a:rPr lang="nl-NL" sz="1600" b="1" dirty="0">
                <a:solidFill>
                  <a:prstClr val="black"/>
                </a:solidFill>
              </a:rPr>
              <a:t>Standaarden</a:t>
            </a:r>
          </a:p>
          <a:p>
            <a:endParaRPr lang="nl-NL" sz="1600" b="1" dirty="0">
              <a:solidFill>
                <a:prstClr val="black"/>
              </a:solidFill>
            </a:endParaRPr>
          </a:p>
          <a:p>
            <a:endParaRPr lang="nl-NL" sz="1600" b="1" dirty="0">
              <a:solidFill>
                <a:prstClr val="black"/>
              </a:solidFill>
            </a:endParaRPr>
          </a:p>
          <a:p>
            <a:endParaRPr lang="nl-NL" sz="1600" b="1" dirty="0">
              <a:solidFill>
                <a:prstClr val="black"/>
              </a:solidFill>
            </a:endParaRPr>
          </a:p>
          <a:p>
            <a:endParaRPr lang="nl-NL" sz="1600" b="1" dirty="0">
              <a:solidFill>
                <a:prstClr val="black"/>
              </a:solidFill>
            </a:endParaRPr>
          </a:p>
          <a:p>
            <a:endParaRPr lang="nl-NL" sz="1600" b="1" dirty="0">
              <a:solidFill>
                <a:prstClr val="black"/>
              </a:solidFill>
            </a:endParaRPr>
          </a:p>
          <a:p>
            <a:r>
              <a:rPr lang="nl-NL" sz="1600" b="1" dirty="0">
                <a:solidFill>
                  <a:prstClr val="black"/>
                </a:solidFill>
              </a:rPr>
              <a:t>Voorzieningen</a:t>
            </a:r>
          </a:p>
          <a:p>
            <a:endParaRPr lang="nl-NL" sz="1600" b="1" dirty="0">
              <a:solidFill>
                <a:prstClr val="black"/>
              </a:solidFill>
            </a:endParaRPr>
          </a:p>
          <a:p>
            <a:endParaRPr lang="nl-NL" sz="1600" b="1" dirty="0">
              <a:solidFill>
                <a:prstClr val="black"/>
              </a:solidFill>
            </a:endParaRPr>
          </a:p>
          <a:p>
            <a:endParaRPr lang="nl-NL" sz="1600" b="1" dirty="0">
              <a:solidFill>
                <a:prstClr val="black"/>
              </a:solidFill>
            </a:endParaRPr>
          </a:p>
          <a:p>
            <a:endParaRPr lang="nl-NL" sz="1600" b="1" dirty="0">
              <a:solidFill>
                <a:prstClr val="black"/>
              </a:solidFill>
            </a:endParaRPr>
          </a:p>
          <a:p>
            <a:endParaRPr lang="nl-NL" sz="1600" b="1" dirty="0">
              <a:solidFill>
                <a:prstClr val="black"/>
              </a:solidFill>
            </a:endParaRPr>
          </a:p>
          <a:p>
            <a:endParaRPr lang="nl-NL" sz="1600" b="1" dirty="0">
              <a:solidFill>
                <a:prstClr val="black"/>
              </a:solidFill>
            </a:endParaRPr>
          </a:p>
          <a:p>
            <a:endParaRPr lang="nl-NL" sz="1600" b="1" dirty="0">
              <a:solidFill>
                <a:prstClr val="black"/>
              </a:solidFill>
            </a:endParaRPr>
          </a:p>
          <a:p>
            <a:endParaRPr lang="nl-NL" sz="1600" b="1" dirty="0">
              <a:solidFill>
                <a:prstClr val="black"/>
              </a:solidFill>
            </a:endParaRPr>
          </a:p>
          <a:p>
            <a:endParaRPr lang="nl-NL" sz="1600" b="1" dirty="0">
              <a:solidFill>
                <a:prstClr val="black"/>
              </a:solidFill>
            </a:endParaRPr>
          </a:p>
          <a:p>
            <a:r>
              <a:rPr lang="nl-NL" sz="1600" b="1" dirty="0">
                <a:solidFill>
                  <a:prstClr val="black"/>
                </a:solidFill>
              </a:rPr>
              <a:t>Dienstverlening</a:t>
            </a:r>
          </a:p>
          <a:p>
            <a:endParaRPr lang="aa-ET" sz="1600" b="1" dirty="0" err="1">
              <a:solidFill>
                <a:prstClr val="black"/>
              </a:solidFill>
            </a:endParaRPr>
          </a:p>
        </p:txBody>
      </p:sp>
      <p:sp>
        <p:nvSpPr>
          <p:cNvPr id="28" name="Tekstvak 42">
            <a:extLst>
              <a:ext uri="{FF2B5EF4-FFF2-40B4-BE49-F238E27FC236}">
                <a16:creationId xmlns:a16="http://schemas.microsoft.com/office/drawing/2014/main" xmlns="" id="{C53782CF-353A-B44E-ABE3-DDADD89D0993}"/>
              </a:ext>
            </a:extLst>
          </p:cNvPr>
          <p:cNvSpPr txBox="1"/>
          <p:nvPr userDrawn="1"/>
        </p:nvSpPr>
        <p:spPr>
          <a:xfrm>
            <a:off x="18477110" y="5000204"/>
            <a:ext cx="3840490" cy="1271915"/>
          </a:xfrm>
          <a:prstGeom prst="rect">
            <a:avLst/>
          </a:prstGeom>
          <a:noFill/>
        </p:spPr>
        <p:txBody>
          <a:bodyPr wrap="square" rtlCol="0" anchor="ctr">
            <a:noAutofit/>
          </a:bodyPr>
          <a:lstStyle/>
          <a:p>
            <a:pPr algn="ctr"/>
            <a:r>
              <a:rPr lang="nl-NL" sz="2000" b="1" dirty="0">
                <a:solidFill>
                  <a:prstClr val="black"/>
                </a:solidFill>
              </a:rPr>
              <a:t>Regie op stelsels</a:t>
            </a:r>
          </a:p>
          <a:p>
            <a:pPr algn="ctr"/>
            <a:r>
              <a:rPr lang="nl-NL" sz="2000" b="1" dirty="0">
                <a:solidFill>
                  <a:prstClr val="black"/>
                </a:solidFill>
              </a:rPr>
              <a:t>En standaarden</a:t>
            </a:r>
          </a:p>
        </p:txBody>
      </p:sp>
      <p:cxnSp>
        <p:nvCxnSpPr>
          <p:cNvPr id="36" name="Straight Connector 35">
            <a:extLst>
              <a:ext uri="{FF2B5EF4-FFF2-40B4-BE49-F238E27FC236}">
                <a16:creationId xmlns:a16="http://schemas.microsoft.com/office/drawing/2014/main" xmlns="" id="{0B96E7A2-3DE5-D746-A3E7-5D5B9CE54D43}"/>
              </a:ext>
            </a:extLst>
          </p:cNvPr>
          <p:cNvCxnSpPr/>
          <p:nvPr userDrawn="1"/>
        </p:nvCxnSpPr>
        <p:spPr>
          <a:xfrm>
            <a:off x="5128591" y="6172729"/>
            <a:ext cx="2365513" cy="0"/>
          </a:xfrm>
          <a:prstGeom prst="line">
            <a:avLst/>
          </a:prstGeom>
          <a:ln w="22225"/>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xmlns="" id="{69CED6AB-CA72-E94A-9038-1FDA5A2C2C80}"/>
              </a:ext>
            </a:extLst>
          </p:cNvPr>
          <p:cNvCxnSpPr/>
          <p:nvPr userDrawn="1"/>
        </p:nvCxnSpPr>
        <p:spPr>
          <a:xfrm>
            <a:off x="8567529" y="6172729"/>
            <a:ext cx="2365513" cy="0"/>
          </a:xfrm>
          <a:prstGeom prst="line">
            <a:avLst/>
          </a:prstGeom>
          <a:ln w="22225">
            <a:solidFill>
              <a:srgbClr val="8FCAE7"/>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xmlns="" id="{4F407C73-60EA-D54F-A2C5-C7594DC8DC1D}"/>
              </a:ext>
            </a:extLst>
          </p:cNvPr>
          <p:cNvCxnSpPr/>
          <p:nvPr userDrawn="1"/>
        </p:nvCxnSpPr>
        <p:spPr>
          <a:xfrm>
            <a:off x="12006469" y="6172729"/>
            <a:ext cx="2365513" cy="0"/>
          </a:xfrm>
          <a:prstGeom prst="line">
            <a:avLst/>
          </a:prstGeom>
          <a:ln w="22225">
            <a:solidFill>
              <a:srgbClr val="FFB612"/>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xmlns="" id="{0CADB902-23BA-1B4A-9FA9-F2A24AC15558}"/>
              </a:ext>
            </a:extLst>
          </p:cNvPr>
          <p:cNvCxnSpPr/>
          <p:nvPr userDrawn="1"/>
        </p:nvCxnSpPr>
        <p:spPr>
          <a:xfrm>
            <a:off x="15385773" y="6172729"/>
            <a:ext cx="2365513" cy="0"/>
          </a:xfrm>
          <a:prstGeom prst="line">
            <a:avLst/>
          </a:prstGeom>
          <a:ln w="22225">
            <a:solidFill>
              <a:srgbClr val="76D2B6"/>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xmlns="" id="{B739336C-A91C-A44E-947D-69603D843ED5}"/>
              </a:ext>
            </a:extLst>
          </p:cNvPr>
          <p:cNvCxnSpPr>
            <a:cxnSpLocks/>
          </p:cNvCxnSpPr>
          <p:nvPr userDrawn="1"/>
        </p:nvCxnSpPr>
        <p:spPr>
          <a:xfrm>
            <a:off x="2160001" y="7405178"/>
            <a:ext cx="16317109" cy="0"/>
          </a:xfrm>
          <a:prstGeom prst="line">
            <a:avLst/>
          </a:prstGeom>
          <a:ln w="222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xmlns="" id="{150D0263-6B18-0444-8985-0DED86009760}"/>
              </a:ext>
            </a:extLst>
          </p:cNvPr>
          <p:cNvCxnSpPr>
            <a:cxnSpLocks/>
          </p:cNvCxnSpPr>
          <p:nvPr userDrawn="1"/>
        </p:nvCxnSpPr>
        <p:spPr>
          <a:xfrm>
            <a:off x="2160001" y="8935803"/>
            <a:ext cx="16317109" cy="0"/>
          </a:xfrm>
          <a:prstGeom prst="line">
            <a:avLst/>
          </a:prstGeom>
          <a:ln w="222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xmlns="" id="{A27678EC-86B9-0149-A7A6-CADA8470608D}"/>
              </a:ext>
            </a:extLst>
          </p:cNvPr>
          <p:cNvCxnSpPr>
            <a:cxnSpLocks/>
          </p:cNvCxnSpPr>
          <p:nvPr userDrawn="1"/>
        </p:nvCxnSpPr>
        <p:spPr>
          <a:xfrm>
            <a:off x="2160001" y="11400710"/>
            <a:ext cx="16317109" cy="0"/>
          </a:xfrm>
          <a:prstGeom prst="line">
            <a:avLst/>
          </a:prstGeom>
          <a:ln w="22225">
            <a:solidFill>
              <a:schemeClr val="tx1"/>
            </a:solidFill>
          </a:ln>
        </p:spPr>
        <p:style>
          <a:lnRef idx="1">
            <a:schemeClr val="accent2"/>
          </a:lnRef>
          <a:fillRef idx="0">
            <a:schemeClr val="accent2"/>
          </a:fillRef>
          <a:effectRef idx="0">
            <a:schemeClr val="accent2"/>
          </a:effectRef>
          <a:fontRef idx="minor">
            <a:schemeClr val="tx1"/>
          </a:fontRef>
        </p:style>
      </p:cxnSp>
      <p:sp>
        <p:nvSpPr>
          <p:cNvPr id="62" name="TextBox 61">
            <a:extLst>
              <a:ext uri="{FF2B5EF4-FFF2-40B4-BE49-F238E27FC236}">
                <a16:creationId xmlns:a16="http://schemas.microsoft.com/office/drawing/2014/main" xmlns="" id="{47BD880A-C6F9-274C-BD3B-C7D74021C993}"/>
              </a:ext>
            </a:extLst>
          </p:cNvPr>
          <p:cNvSpPr txBox="1"/>
          <p:nvPr userDrawn="1"/>
        </p:nvSpPr>
        <p:spPr>
          <a:xfrm>
            <a:off x="5047352" y="6440557"/>
            <a:ext cx="3062978" cy="5550166"/>
          </a:xfrm>
          <a:prstGeom prst="rect">
            <a:avLst/>
          </a:prstGeom>
          <a:noFill/>
        </p:spPr>
        <p:txBody>
          <a:bodyPr wrap="square" rtlCol="0">
            <a:noAutofit/>
          </a:bodyPr>
          <a:lstStyle/>
          <a:p>
            <a:pPr defTabSz="228554"/>
            <a:r>
              <a:rPr lang="nl-NL" sz="1600" dirty="0" err="1">
                <a:solidFill>
                  <a:prstClr val="black"/>
                </a:solidFill>
              </a:rPr>
              <a:t>PKIoverheid</a:t>
            </a:r>
            <a:endParaRPr lang="nl-NL" sz="1600" dirty="0">
              <a:solidFill>
                <a:prstClr val="black"/>
              </a:solidFill>
            </a:endParaRPr>
          </a:p>
          <a:p>
            <a:pPr defTabSz="228554"/>
            <a:r>
              <a:rPr lang="nl-NL" sz="1600" dirty="0" err="1">
                <a:solidFill>
                  <a:prstClr val="black"/>
                </a:solidFill>
              </a:rPr>
              <a:t>eHerkenning</a:t>
            </a:r>
            <a:endParaRPr lang="nl-NL" sz="1600" dirty="0">
              <a:solidFill>
                <a:prstClr val="black"/>
              </a:solidFill>
            </a:endParaRPr>
          </a:p>
          <a:p>
            <a:pPr defTabSz="228554"/>
            <a:endParaRPr lang="nl-NL" sz="1600" dirty="0">
              <a:solidFill>
                <a:prstClr val="black"/>
              </a:solidFill>
            </a:endParaRPr>
          </a:p>
          <a:p>
            <a:pPr defTabSz="228554"/>
            <a:endParaRPr lang="nl-NL" sz="1600" dirty="0">
              <a:solidFill>
                <a:prstClr val="black"/>
              </a:solidFill>
            </a:endParaRPr>
          </a:p>
          <a:p>
            <a:pPr defTabSz="228554"/>
            <a:endParaRPr lang="nl-NL" sz="1600" dirty="0">
              <a:solidFill>
                <a:prstClr val="black"/>
              </a:solidFill>
            </a:endParaRPr>
          </a:p>
          <a:p>
            <a:pPr defTabSz="228554"/>
            <a:r>
              <a:rPr lang="nl-NL" sz="1600" dirty="0" err="1">
                <a:solidFill>
                  <a:prstClr val="black"/>
                </a:solidFill>
              </a:rPr>
              <a:t>PKIoverheid</a:t>
            </a:r>
            <a:endParaRPr lang="nl-NL" sz="1600" dirty="0">
              <a:solidFill>
                <a:prstClr val="black"/>
              </a:solidFill>
            </a:endParaRPr>
          </a:p>
          <a:p>
            <a:pPr defTabSz="228554"/>
            <a:r>
              <a:rPr lang="nl-NL" sz="1600" dirty="0">
                <a:solidFill>
                  <a:prstClr val="black"/>
                </a:solidFill>
              </a:rPr>
              <a:t>Organisatie-</a:t>
            </a:r>
          </a:p>
          <a:p>
            <a:pPr defTabSz="228554"/>
            <a:r>
              <a:rPr lang="nl-NL" sz="1600" dirty="0">
                <a:solidFill>
                  <a:prstClr val="black"/>
                </a:solidFill>
              </a:rPr>
              <a:t>identificatienummer</a:t>
            </a:r>
          </a:p>
          <a:p>
            <a:pPr defTabSz="228554"/>
            <a:r>
              <a:rPr lang="nl-NL" sz="1600" dirty="0">
                <a:solidFill>
                  <a:prstClr val="black"/>
                </a:solidFill>
              </a:rPr>
              <a:t>(OIN)</a:t>
            </a:r>
          </a:p>
          <a:p>
            <a:pPr defTabSz="228554"/>
            <a:endParaRPr lang="nl-NL" sz="1600" dirty="0">
              <a:solidFill>
                <a:prstClr val="black"/>
              </a:solidFill>
            </a:endParaRPr>
          </a:p>
          <a:p>
            <a:pPr defTabSz="228554"/>
            <a:endParaRPr lang="nl-NL" sz="1600" dirty="0">
              <a:solidFill>
                <a:prstClr val="black"/>
              </a:solidFill>
            </a:endParaRPr>
          </a:p>
          <a:p>
            <a:pPr defTabSz="228554"/>
            <a:r>
              <a:rPr lang="nl-NL" sz="1600" dirty="0" err="1">
                <a:solidFill>
                  <a:prstClr val="black"/>
                </a:solidFill>
              </a:rPr>
              <a:t>DigiD</a:t>
            </a:r>
            <a:endParaRPr lang="nl-NL" sz="1600" dirty="0">
              <a:solidFill>
                <a:prstClr val="black"/>
              </a:solidFill>
            </a:endParaRPr>
          </a:p>
          <a:p>
            <a:pPr defTabSz="228554"/>
            <a:r>
              <a:rPr lang="nl-NL" sz="1600" dirty="0" err="1">
                <a:solidFill>
                  <a:prstClr val="black"/>
                </a:solidFill>
              </a:rPr>
              <a:t>DigiD</a:t>
            </a:r>
            <a:r>
              <a:rPr lang="nl-NL" sz="1600" dirty="0">
                <a:solidFill>
                  <a:prstClr val="black"/>
                </a:solidFill>
              </a:rPr>
              <a:t> Machtigen</a:t>
            </a:r>
          </a:p>
          <a:p>
            <a:pPr defTabSz="228554"/>
            <a:r>
              <a:rPr lang="nl-NL" sz="1600" dirty="0">
                <a:solidFill>
                  <a:prstClr val="black"/>
                </a:solidFill>
              </a:rPr>
              <a:t>Routeringsvoorziening</a:t>
            </a:r>
          </a:p>
          <a:p>
            <a:pPr defTabSz="228554"/>
            <a:r>
              <a:rPr lang="nl-NL" sz="1600" dirty="0" err="1">
                <a:solidFill>
                  <a:prstClr val="black"/>
                </a:solidFill>
              </a:rPr>
              <a:t>BSNk</a:t>
            </a:r>
            <a:r>
              <a:rPr lang="nl-NL" sz="1600" dirty="0">
                <a:solidFill>
                  <a:prstClr val="black"/>
                </a:solidFill>
              </a:rPr>
              <a:t> PP</a:t>
            </a:r>
          </a:p>
          <a:p>
            <a:pPr defTabSz="228554"/>
            <a:r>
              <a:rPr lang="nl-NL" sz="1600" dirty="0">
                <a:solidFill>
                  <a:prstClr val="black"/>
                </a:solidFill>
              </a:rPr>
              <a:t>Machtigingenregister</a:t>
            </a:r>
          </a:p>
          <a:p>
            <a:pPr defTabSz="228554"/>
            <a:endParaRPr lang="nl-NL" sz="1600" dirty="0">
              <a:solidFill>
                <a:prstClr val="black"/>
              </a:solidFill>
            </a:endParaRPr>
          </a:p>
          <a:p>
            <a:pPr defTabSz="228554"/>
            <a:endParaRPr lang="nl-NL" sz="1600" dirty="0">
              <a:solidFill>
                <a:prstClr val="black"/>
              </a:solidFill>
            </a:endParaRPr>
          </a:p>
          <a:p>
            <a:pPr defTabSz="228554">
              <a:defRPr/>
            </a:pPr>
            <a:endParaRPr lang="nl-NL" sz="1600" dirty="0">
              <a:solidFill>
                <a:prstClr val="black"/>
              </a:solidFill>
            </a:endParaRPr>
          </a:p>
          <a:p>
            <a:pPr defTabSz="228554">
              <a:defRPr/>
            </a:pPr>
            <a:endParaRPr lang="nl-NL" sz="1600" dirty="0">
              <a:solidFill>
                <a:prstClr val="black"/>
              </a:solidFill>
            </a:endParaRPr>
          </a:p>
          <a:p>
            <a:pPr defTabSz="228554">
              <a:defRPr/>
            </a:pPr>
            <a:endParaRPr lang="nl-NL" sz="1600" dirty="0">
              <a:solidFill>
                <a:prstClr val="black"/>
              </a:solidFill>
            </a:endParaRPr>
          </a:p>
          <a:p>
            <a:pPr defTabSz="228554">
              <a:defRPr/>
            </a:pPr>
            <a:r>
              <a:rPr lang="nl-NL" sz="1600" dirty="0" err="1">
                <a:solidFill>
                  <a:prstClr val="black"/>
                </a:solidFill>
              </a:rPr>
              <a:t>eIDAS</a:t>
            </a:r>
            <a:endParaRPr lang="nl-NL" sz="1600" dirty="0">
              <a:solidFill>
                <a:prstClr val="black"/>
              </a:solidFill>
            </a:endParaRPr>
          </a:p>
          <a:p>
            <a:pPr defTabSz="228554"/>
            <a:endParaRPr lang="nl-NL" sz="1600" dirty="0">
              <a:solidFill>
                <a:prstClr val="black"/>
              </a:solidFill>
            </a:endParaRPr>
          </a:p>
          <a:p>
            <a:pPr defTabSz="228554"/>
            <a:endParaRPr lang="nl-NL" sz="1600" dirty="0">
              <a:solidFill>
                <a:prstClr val="black"/>
              </a:solidFill>
            </a:endParaRPr>
          </a:p>
          <a:p>
            <a:pPr defTabSz="228554"/>
            <a:endParaRPr lang="nl-NL" sz="1600" dirty="0">
              <a:solidFill>
                <a:prstClr val="black"/>
              </a:solidFill>
            </a:endParaRPr>
          </a:p>
        </p:txBody>
      </p:sp>
      <p:sp>
        <p:nvSpPr>
          <p:cNvPr id="66" name="TextBox 65">
            <a:extLst>
              <a:ext uri="{FF2B5EF4-FFF2-40B4-BE49-F238E27FC236}">
                <a16:creationId xmlns:a16="http://schemas.microsoft.com/office/drawing/2014/main" xmlns="" id="{B410103E-752E-D74F-977D-93E487F4FD3F}"/>
              </a:ext>
            </a:extLst>
          </p:cNvPr>
          <p:cNvSpPr txBox="1"/>
          <p:nvPr userDrawn="1"/>
        </p:nvSpPr>
        <p:spPr>
          <a:xfrm>
            <a:off x="8486291" y="6440556"/>
            <a:ext cx="3062978" cy="5486401"/>
          </a:xfrm>
          <a:prstGeom prst="rect">
            <a:avLst/>
          </a:prstGeom>
          <a:noFill/>
        </p:spPr>
        <p:txBody>
          <a:bodyPr wrap="square" rtlCol="0">
            <a:noAutofit/>
          </a:bodyPr>
          <a:lstStyle/>
          <a:p>
            <a:pPr defTabSz="228554"/>
            <a:endParaRPr lang="nl-NL" sz="1600" dirty="0">
              <a:solidFill>
                <a:prstClr val="black"/>
              </a:solidFill>
            </a:endParaRPr>
          </a:p>
          <a:p>
            <a:pPr defTabSz="228554"/>
            <a:endParaRPr lang="nl-NL" sz="1600" dirty="0">
              <a:solidFill>
                <a:prstClr val="black"/>
              </a:solidFill>
            </a:endParaRPr>
          </a:p>
          <a:p>
            <a:pPr defTabSz="228554"/>
            <a:endParaRPr lang="nl-NL" sz="1600" dirty="0">
              <a:solidFill>
                <a:prstClr val="black"/>
              </a:solidFill>
            </a:endParaRPr>
          </a:p>
          <a:p>
            <a:pPr defTabSz="228554"/>
            <a:endParaRPr lang="nl-NL" sz="1600" dirty="0">
              <a:solidFill>
                <a:prstClr val="black"/>
              </a:solidFill>
            </a:endParaRPr>
          </a:p>
          <a:p>
            <a:pPr defTabSz="228554"/>
            <a:endParaRPr lang="nl-NL" sz="1600" dirty="0">
              <a:solidFill>
                <a:prstClr val="black"/>
              </a:solidFill>
            </a:endParaRPr>
          </a:p>
          <a:p>
            <a:pPr defTabSz="228554"/>
            <a:r>
              <a:rPr lang="nl-NL" sz="1600" dirty="0" err="1">
                <a:solidFill>
                  <a:prstClr val="black"/>
                </a:solidFill>
              </a:rPr>
              <a:t>DigiToegankelijk</a:t>
            </a:r>
            <a:endParaRPr lang="nl-NL" sz="1600" dirty="0">
              <a:solidFill>
                <a:prstClr val="black"/>
              </a:solidFill>
            </a:endParaRPr>
          </a:p>
          <a:p>
            <a:pPr defTabSz="228554"/>
            <a:endParaRPr lang="nl-NL" sz="1600" dirty="0">
              <a:solidFill>
                <a:prstClr val="black"/>
              </a:solidFill>
            </a:endParaRPr>
          </a:p>
          <a:p>
            <a:pPr defTabSz="228554"/>
            <a:endParaRPr lang="nl-NL" sz="1600" dirty="0">
              <a:solidFill>
                <a:prstClr val="black"/>
              </a:solidFill>
            </a:endParaRPr>
          </a:p>
          <a:p>
            <a:pPr defTabSz="228554"/>
            <a:endParaRPr lang="nl-NL" sz="1600" dirty="0">
              <a:solidFill>
                <a:prstClr val="black"/>
              </a:solidFill>
            </a:endParaRPr>
          </a:p>
          <a:p>
            <a:pPr defTabSz="228554"/>
            <a:endParaRPr lang="nl-NL" sz="1600" dirty="0">
              <a:solidFill>
                <a:prstClr val="black"/>
              </a:solidFill>
            </a:endParaRPr>
          </a:p>
          <a:p>
            <a:pPr defTabSz="228554"/>
            <a:endParaRPr lang="nl-NL" sz="1600" dirty="0">
              <a:solidFill>
                <a:prstClr val="black"/>
              </a:solidFill>
            </a:endParaRPr>
          </a:p>
          <a:p>
            <a:pPr defTabSz="228554"/>
            <a:r>
              <a:rPr lang="nl-NL" sz="1600" dirty="0" err="1">
                <a:solidFill>
                  <a:prstClr val="black"/>
                </a:solidFill>
              </a:rPr>
              <a:t>MijnOverheid</a:t>
            </a:r>
            <a:endParaRPr lang="nl-NL" sz="1600" dirty="0">
              <a:solidFill>
                <a:prstClr val="black"/>
              </a:solidFill>
            </a:endParaRPr>
          </a:p>
          <a:p>
            <a:pPr defTabSz="228554"/>
            <a:endParaRPr lang="nl-NL" sz="1600" dirty="0">
              <a:solidFill>
                <a:prstClr val="black"/>
              </a:solidFill>
            </a:endParaRPr>
          </a:p>
          <a:p>
            <a:pPr defTabSz="228554"/>
            <a:endParaRPr lang="nl-NL" sz="1600" dirty="0">
              <a:solidFill>
                <a:prstClr val="black"/>
              </a:solidFill>
            </a:endParaRPr>
          </a:p>
        </p:txBody>
      </p:sp>
      <p:sp>
        <p:nvSpPr>
          <p:cNvPr id="67" name="TextBox 66">
            <a:extLst>
              <a:ext uri="{FF2B5EF4-FFF2-40B4-BE49-F238E27FC236}">
                <a16:creationId xmlns:a16="http://schemas.microsoft.com/office/drawing/2014/main" xmlns="" id="{C506300C-D868-5142-AA48-40EBF6417D26}"/>
              </a:ext>
            </a:extLst>
          </p:cNvPr>
          <p:cNvSpPr txBox="1"/>
          <p:nvPr userDrawn="1"/>
        </p:nvSpPr>
        <p:spPr>
          <a:xfrm>
            <a:off x="11885474" y="6440556"/>
            <a:ext cx="3062978" cy="5486401"/>
          </a:xfrm>
          <a:prstGeom prst="rect">
            <a:avLst/>
          </a:prstGeom>
          <a:noFill/>
        </p:spPr>
        <p:txBody>
          <a:bodyPr wrap="square" rtlCol="0">
            <a:noAutofit/>
          </a:bodyPr>
          <a:lstStyle/>
          <a:p>
            <a:pPr defTabSz="228554"/>
            <a:r>
              <a:rPr lang="nl-NL" sz="1600" dirty="0">
                <a:solidFill>
                  <a:prstClr val="black"/>
                </a:solidFill>
              </a:rPr>
              <a:t>Standard Business</a:t>
            </a:r>
          </a:p>
          <a:p>
            <a:pPr defTabSz="228554"/>
            <a:r>
              <a:rPr lang="nl-NL" sz="1600" dirty="0">
                <a:solidFill>
                  <a:prstClr val="black"/>
                </a:solidFill>
              </a:rPr>
              <a:t>Reporting (SBR)</a:t>
            </a:r>
          </a:p>
          <a:p>
            <a:pPr defTabSz="228554"/>
            <a:r>
              <a:rPr lang="nl-NL" sz="1600" dirty="0" err="1">
                <a:solidFill>
                  <a:prstClr val="black"/>
                </a:solidFill>
              </a:rPr>
              <a:t>Peppol</a:t>
            </a:r>
            <a:endParaRPr lang="nl-NL" sz="1600" dirty="0">
              <a:solidFill>
                <a:prstClr val="black"/>
              </a:solidFill>
            </a:endParaRPr>
          </a:p>
          <a:p>
            <a:pPr defTabSz="228554"/>
            <a:endParaRPr lang="nl-NL" sz="1600" dirty="0">
              <a:solidFill>
                <a:prstClr val="black"/>
              </a:solidFill>
            </a:endParaRPr>
          </a:p>
          <a:p>
            <a:pPr defTabSz="228554"/>
            <a:endParaRPr lang="nl-NL" sz="1600" dirty="0">
              <a:solidFill>
                <a:prstClr val="black"/>
              </a:solidFill>
            </a:endParaRPr>
          </a:p>
          <a:p>
            <a:pPr defTabSz="228554"/>
            <a:r>
              <a:rPr lang="nl-NL" sz="1600" dirty="0" err="1">
                <a:solidFill>
                  <a:prstClr val="black"/>
                </a:solidFill>
              </a:rPr>
              <a:t>Digikoppeling</a:t>
            </a:r>
            <a:endParaRPr lang="nl-NL" sz="1600" dirty="0">
              <a:solidFill>
                <a:prstClr val="black"/>
              </a:solidFill>
            </a:endParaRPr>
          </a:p>
          <a:p>
            <a:pPr defTabSz="228554"/>
            <a:r>
              <a:rPr lang="nl-NL" sz="1600" dirty="0">
                <a:solidFill>
                  <a:prstClr val="black"/>
                </a:solidFill>
              </a:rPr>
              <a:t>XBRL</a:t>
            </a:r>
          </a:p>
          <a:p>
            <a:pPr defTabSz="228554"/>
            <a:r>
              <a:rPr lang="nl-NL" sz="1600" dirty="0">
                <a:solidFill>
                  <a:prstClr val="black"/>
                </a:solidFill>
              </a:rPr>
              <a:t>API-standaarden</a:t>
            </a:r>
          </a:p>
          <a:p>
            <a:pPr defTabSz="228554"/>
            <a:r>
              <a:rPr lang="nl-NL" sz="1600" dirty="0">
                <a:solidFill>
                  <a:prstClr val="black"/>
                </a:solidFill>
              </a:rPr>
              <a:t>E-</a:t>
            </a:r>
            <a:r>
              <a:rPr lang="nl-NL" sz="1600" dirty="0" err="1">
                <a:solidFill>
                  <a:prstClr val="black"/>
                </a:solidFill>
              </a:rPr>
              <a:t>procurement</a:t>
            </a:r>
            <a:endParaRPr lang="nl-NL" sz="1600" dirty="0">
              <a:solidFill>
                <a:prstClr val="black"/>
              </a:solidFill>
            </a:endParaRPr>
          </a:p>
          <a:p>
            <a:pPr defTabSz="228554"/>
            <a:endParaRPr lang="nl-NL" sz="1600" dirty="0">
              <a:solidFill>
                <a:prstClr val="black"/>
              </a:solidFill>
            </a:endParaRPr>
          </a:p>
          <a:p>
            <a:pPr defTabSz="228554"/>
            <a:endParaRPr lang="nl-NL" sz="1600" dirty="0">
              <a:solidFill>
                <a:prstClr val="black"/>
              </a:solidFill>
            </a:endParaRPr>
          </a:p>
          <a:p>
            <a:pPr defTabSz="228554"/>
            <a:r>
              <a:rPr lang="nl-NL" sz="1600" dirty="0" err="1">
                <a:solidFill>
                  <a:prstClr val="black"/>
                </a:solidFill>
              </a:rPr>
              <a:t>Digipoort</a:t>
            </a:r>
            <a:endParaRPr lang="nl-NL" sz="1600" dirty="0">
              <a:solidFill>
                <a:prstClr val="black"/>
              </a:solidFill>
            </a:endParaRPr>
          </a:p>
          <a:p>
            <a:pPr defTabSz="228554"/>
            <a:r>
              <a:rPr lang="nl-NL" sz="1600" dirty="0">
                <a:solidFill>
                  <a:prstClr val="black"/>
                </a:solidFill>
              </a:rPr>
              <a:t>Stelselvoorzieningen</a:t>
            </a:r>
          </a:p>
          <a:p>
            <a:pPr defTabSz="228554"/>
            <a:r>
              <a:rPr lang="nl-NL" sz="1600" dirty="0" err="1">
                <a:solidFill>
                  <a:prstClr val="black"/>
                </a:solidFill>
              </a:rPr>
              <a:t>Digilevering</a:t>
            </a:r>
            <a:endParaRPr lang="nl-NL" sz="1600" dirty="0">
              <a:solidFill>
                <a:prstClr val="black"/>
              </a:solidFill>
            </a:endParaRPr>
          </a:p>
          <a:p>
            <a:pPr defTabSz="228554"/>
            <a:r>
              <a:rPr lang="nl-NL" sz="1600" dirty="0" err="1">
                <a:solidFill>
                  <a:prstClr val="black"/>
                </a:solidFill>
              </a:rPr>
              <a:t>Digimelding</a:t>
            </a:r>
            <a:endParaRPr lang="nl-NL" sz="1600" dirty="0">
              <a:solidFill>
                <a:prstClr val="black"/>
              </a:solidFill>
            </a:endParaRPr>
          </a:p>
          <a:p>
            <a:pPr defTabSz="228554"/>
            <a:r>
              <a:rPr lang="nl-NL" sz="1600" dirty="0">
                <a:solidFill>
                  <a:prstClr val="black"/>
                </a:solidFill>
              </a:rPr>
              <a:t>Stelselcatalogus</a:t>
            </a:r>
          </a:p>
          <a:p>
            <a:pPr defTabSz="228554"/>
            <a:r>
              <a:rPr lang="nl-NL" sz="1600" dirty="0" err="1">
                <a:solidFill>
                  <a:prstClr val="black"/>
                </a:solidFill>
              </a:rPr>
              <a:t>Digikoppeling</a:t>
            </a:r>
            <a:endParaRPr lang="nl-NL" sz="1600" dirty="0">
              <a:solidFill>
                <a:prstClr val="black"/>
              </a:solidFill>
            </a:endParaRPr>
          </a:p>
          <a:p>
            <a:pPr defTabSz="228554"/>
            <a:r>
              <a:rPr lang="nl-NL" sz="1600" dirty="0" err="1">
                <a:solidFill>
                  <a:prstClr val="black"/>
                </a:solidFill>
              </a:rPr>
              <a:t>DigiInkoop</a:t>
            </a:r>
            <a:endParaRPr lang="nl-NL" sz="1600" dirty="0">
              <a:solidFill>
                <a:prstClr val="black"/>
              </a:solidFill>
            </a:endParaRPr>
          </a:p>
          <a:p>
            <a:pPr defTabSz="228554"/>
            <a:r>
              <a:rPr lang="nl-NL" sz="1600" dirty="0">
                <a:solidFill>
                  <a:prstClr val="black"/>
                </a:solidFill>
              </a:rPr>
              <a:t>E-factureren</a:t>
            </a:r>
          </a:p>
          <a:p>
            <a:pPr defTabSz="228554"/>
            <a:endParaRPr lang="nl-NL" sz="1600" dirty="0">
              <a:solidFill>
                <a:prstClr val="black"/>
              </a:solidFill>
            </a:endParaRPr>
          </a:p>
        </p:txBody>
      </p:sp>
      <p:sp>
        <p:nvSpPr>
          <p:cNvPr id="69" name="TextBox 68">
            <a:extLst>
              <a:ext uri="{FF2B5EF4-FFF2-40B4-BE49-F238E27FC236}">
                <a16:creationId xmlns:a16="http://schemas.microsoft.com/office/drawing/2014/main" xmlns="" id="{53D9E6E6-BD1E-7B46-9A25-FCB68F0EF09A}"/>
              </a:ext>
            </a:extLst>
          </p:cNvPr>
          <p:cNvSpPr txBox="1"/>
          <p:nvPr userDrawn="1"/>
        </p:nvSpPr>
        <p:spPr>
          <a:xfrm>
            <a:off x="15304537" y="6440557"/>
            <a:ext cx="3062978" cy="5486400"/>
          </a:xfrm>
          <a:prstGeom prst="rect">
            <a:avLst/>
          </a:prstGeom>
          <a:noFill/>
        </p:spPr>
        <p:txBody>
          <a:bodyPr wrap="square" rtlCol="0">
            <a:noAutofit/>
          </a:bodyPr>
          <a:lstStyle/>
          <a:p>
            <a:pPr defTabSz="228554"/>
            <a:r>
              <a:rPr lang="nl-NL" sz="1600" dirty="0" err="1">
                <a:solidFill>
                  <a:prstClr val="black"/>
                </a:solidFill>
              </a:rPr>
              <a:t>Diginetwerk</a:t>
            </a:r>
            <a:endParaRPr lang="nl-NL" sz="1600" dirty="0">
              <a:solidFill>
                <a:prstClr val="black"/>
              </a:solidFill>
            </a:endParaRPr>
          </a:p>
          <a:p>
            <a:pPr defTabSz="228554"/>
            <a:r>
              <a:rPr lang="nl-NL" sz="1600" dirty="0">
                <a:solidFill>
                  <a:prstClr val="black"/>
                </a:solidFill>
              </a:rPr>
              <a:t>IPv6 </a:t>
            </a:r>
            <a:r>
              <a:rPr lang="nl-NL" sz="1600" dirty="0" err="1">
                <a:solidFill>
                  <a:prstClr val="black"/>
                </a:solidFill>
              </a:rPr>
              <a:t>Overheidsbreed</a:t>
            </a:r>
            <a:r>
              <a:rPr lang="nl-NL" sz="1600" dirty="0">
                <a:solidFill>
                  <a:prstClr val="black"/>
                </a:solidFill>
              </a:rPr>
              <a:t> </a:t>
            </a:r>
          </a:p>
          <a:p>
            <a:pPr defTabSz="228554"/>
            <a:r>
              <a:rPr lang="nl-NL" sz="1600" dirty="0">
                <a:solidFill>
                  <a:prstClr val="black"/>
                </a:solidFill>
              </a:rPr>
              <a:t>Nummerplankader</a:t>
            </a:r>
          </a:p>
          <a:p>
            <a:pPr defTabSz="228554"/>
            <a:endParaRPr lang="nl-NL" sz="1600" dirty="0">
              <a:solidFill>
                <a:prstClr val="black"/>
              </a:solidFill>
            </a:endParaRPr>
          </a:p>
          <a:p>
            <a:pPr defTabSz="228554"/>
            <a:endParaRPr lang="nl-NL" sz="1600" dirty="0">
              <a:solidFill>
                <a:prstClr val="black"/>
              </a:solidFill>
            </a:endParaRPr>
          </a:p>
          <a:p>
            <a:pPr defTabSz="228554"/>
            <a:r>
              <a:rPr lang="nl-NL" sz="1600" dirty="0">
                <a:solidFill>
                  <a:prstClr val="black"/>
                </a:solidFill>
              </a:rPr>
              <a:t>Samenwerkende</a:t>
            </a:r>
          </a:p>
          <a:p>
            <a:pPr defTabSz="228554"/>
            <a:r>
              <a:rPr lang="nl-NL" sz="1600" dirty="0">
                <a:solidFill>
                  <a:prstClr val="black"/>
                </a:solidFill>
              </a:rPr>
              <a:t>Catalogi</a:t>
            </a:r>
          </a:p>
          <a:p>
            <a:pPr defTabSz="228554"/>
            <a:r>
              <a:rPr lang="nl-NL" sz="1600" dirty="0">
                <a:solidFill>
                  <a:prstClr val="black"/>
                </a:solidFill>
              </a:rPr>
              <a:t>BOMOS</a:t>
            </a:r>
          </a:p>
          <a:p>
            <a:pPr defTabSz="228554"/>
            <a:endParaRPr lang="nl-NL" sz="1600" dirty="0">
              <a:solidFill>
                <a:prstClr val="black"/>
              </a:solidFill>
            </a:endParaRPr>
          </a:p>
          <a:p>
            <a:pPr defTabSz="228554"/>
            <a:endParaRPr lang="nl-NL" sz="1600" dirty="0">
              <a:solidFill>
                <a:prstClr val="black"/>
              </a:solidFill>
            </a:endParaRPr>
          </a:p>
          <a:p>
            <a:pPr defTabSz="228554"/>
            <a:endParaRPr lang="nl-NL" sz="1600" dirty="0">
              <a:solidFill>
                <a:prstClr val="black"/>
              </a:solidFill>
            </a:endParaRPr>
          </a:p>
          <a:p>
            <a:pPr defTabSz="228554"/>
            <a:r>
              <a:rPr lang="nl-NL" sz="1600" dirty="0">
                <a:solidFill>
                  <a:prstClr val="black"/>
                </a:solidFill>
              </a:rPr>
              <a:t>Standaard Platform</a:t>
            </a:r>
          </a:p>
          <a:p>
            <a:pPr defTabSz="228554"/>
            <a:r>
              <a:rPr lang="nl-NL" sz="1600" dirty="0">
                <a:solidFill>
                  <a:prstClr val="black"/>
                </a:solidFill>
              </a:rPr>
              <a:t>Centraal Aansluitpunt</a:t>
            </a:r>
          </a:p>
          <a:p>
            <a:pPr defTabSz="228554"/>
            <a:endParaRPr lang="nl-NL" sz="1600" dirty="0">
              <a:solidFill>
                <a:prstClr val="black"/>
              </a:solidFill>
            </a:endParaRPr>
          </a:p>
        </p:txBody>
      </p:sp>
      <p:pic>
        <p:nvPicPr>
          <p:cNvPr id="7" name="Picture 6">
            <a:extLst>
              <a:ext uri="{FF2B5EF4-FFF2-40B4-BE49-F238E27FC236}">
                <a16:creationId xmlns:a16="http://schemas.microsoft.com/office/drawing/2014/main" xmlns="" id="{A9317C2D-6837-ECAE-3E2B-81C66459E416}"/>
              </a:ext>
            </a:extLst>
          </p:cNvPr>
          <p:cNvPicPr>
            <a:picLocks noChangeAspect="1"/>
          </p:cNvPicPr>
          <p:nvPr userDrawn="1"/>
        </p:nvPicPr>
        <p:blipFill>
          <a:blip r:embed="rId4"/>
          <a:stretch>
            <a:fillRect/>
          </a:stretch>
        </p:blipFill>
        <p:spPr>
          <a:xfrm>
            <a:off x="19720257" y="6613178"/>
            <a:ext cx="1363494" cy="1363494"/>
          </a:xfrm>
          <a:prstGeom prst="rect">
            <a:avLst/>
          </a:prstGeom>
        </p:spPr>
      </p:pic>
      <p:pic>
        <p:nvPicPr>
          <p:cNvPr id="8" name="Picture 7">
            <a:extLst>
              <a:ext uri="{FF2B5EF4-FFF2-40B4-BE49-F238E27FC236}">
                <a16:creationId xmlns:a16="http://schemas.microsoft.com/office/drawing/2014/main" xmlns="" id="{880DC9E4-857B-6D1C-84B6-8E91B503F555}"/>
              </a:ext>
            </a:extLst>
          </p:cNvPr>
          <p:cNvPicPr>
            <a:picLocks noChangeAspect="1"/>
          </p:cNvPicPr>
          <p:nvPr userDrawn="1"/>
        </p:nvPicPr>
        <p:blipFill>
          <a:blip r:embed="rId5"/>
          <a:stretch>
            <a:fillRect/>
          </a:stretch>
        </p:blipFill>
        <p:spPr>
          <a:xfrm>
            <a:off x="15930627" y="3636709"/>
            <a:ext cx="1405281" cy="1405281"/>
          </a:xfrm>
          <a:prstGeom prst="rect">
            <a:avLst/>
          </a:prstGeom>
        </p:spPr>
      </p:pic>
      <p:pic>
        <p:nvPicPr>
          <p:cNvPr id="9" name="Picture 8">
            <a:extLst>
              <a:ext uri="{FF2B5EF4-FFF2-40B4-BE49-F238E27FC236}">
                <a16:creationId xmlns:a16="http://schemas.microsoft.com/office/drawing/2014/main" xmlns="" id="{00FFDDB9-03DB-15C6-912F-DC5C6DA8176B}"/>
              </a:ext>
            </a:extLst>
          </p:cNvPr>
          <p:cNvPicPr>
            <a:picLocks noChangeAspect="1"/>
          </p:cNvPicPr>
          <p:nvPr userDrawn="1"/>
        </p:nvPicPr>
        <p:blipFill>
          <a:blip r:embed="rId6"/>
          <a:stretch>
            <a:fillRect/>
          </a:stretch>
        </p:blipFill>
        <p:spPr>
          <a:xfrm>
            <a:off x="12500160" y="3643984"/>
            <a:ext cx="1398010" cy="1398010"/>
          </a:xfrm>
          <a:prstGeom prst="rect">
            <a:avLst/>
          </a:prstGeom>
        </p:spPr>
      </p:pic>
      <p:pic>
        <p:nvPicPr>
          <p:cNvPr id="10" name="Picture 9">
            <a:extLst>
              <a:ext uri="{FF2B5EF4-FFF2-40B4-BE49-F238E27FC236}">
                <a16:creationId xmlns:a16="http://schemas.microsoft.com/office/drawing/2014/main" xmlns="" id="{48EA7B19-2AFC-33DA-A708-600E7CDBFD87}"/>
              </a:ext>
            </a:extLst>
          </p:cNvPr>
          <p:cNvPicPr>
            <a:picLocks noChangeAspect="1"/>
          </p:cNvPicPr>
          <p:nvPr userDrawn="1"/>
        </p:nvPicPr>
        <p:blipFill>
          <a:blip r:embed="rId7"/>
          <a:stretch>
            <a:fillRect/>
          </a:stretch>
        </p:blipFill>
        <p:spPr>
          <a:xfrm>
            <a:off x="5591585" y="3646842"/>
            <a:ext cx="1396315" cy="1396315"/>
          </a:xfrm>
          <a:prstGeom prst="rect">
            <a:avLst/>
          </a:prstGeom>
        </p:spPr>
      </p:pic>
      <p:pic>
        <p:nvPicPr>
          <p:cNvPr id="11" name="Picture 10">
            <a:extLst>
              <a:ext uri="{FF2B5EF4-FFF2-40B4-BE49-F238E27FC236}">
                <a16:creationId xmlns:a16="http://schemas.microsoft.com/office/drawing/2014/main" xmlns="" id="{0A2C06B6-A40A-CAE7-AC8D-0BB2CA9664F3}"/>
              </a:ext>
            </a:extLst>
          </p:cNvPr>
          <p:cNvPicPr>
            <a:picLocks noChangeAspect="1"/>
          </p:cNvPicPr>
          <p:nvPr userDrawn="1"/>
        </p:nvPicPr>
        <p:blipFill>
          <a:blip r:embed="rId8"/>
          <a:stretch>
            <a:fillRect/>
          </a:stretch>
        </p:blipFill>
        <p:spPr>
          <a:xfrm>
            <a:off x="9081285" y="3645995"/>
            <a:ext cx="1398010" cy="1398010"/>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xmlns="" id="{875298E9-D014-6943-A4C0-1F6EC3384E18}"/>
              </a:ext>
            </a:extLst>
          </p:cNvPr>
          <p:cNvPicPr>
            <a:picLocks noChangeAspect="1"/>
          </p:cNvPicPr>
          <p:nvPr userDrawn="1"/>
        </p:nvPicPr>
        <p:blipFill>
          <a:blip r:embed="rId9">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23684414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11 Road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769A9-79A0-9D4C-B941-33558DACCCC2}"/>
              </a:ext>
            </a:extLst>
          </p:cNvPr>
          <p:cNvSpPr>
            <a:spLocks noGrp="1"/>
          </p:cNvSpPr>
          <p:nvPr>
            <p:ph type="title" hasCustomPrompt="1"/>
          </p:nvPr>
        </p:nvSpPr>
        <p:spPr/>
        <p:txBody>
          <a:bodyPr/>
          <a:lstStyle/>
          <a:p>
            <a:pPr defTabSz="914217"/>
            <a:r>
              <a:rPr lang="nl-NL" sz="4800" dirty="0" err="1">
                <a:solidFill>
                  <a:srgbClr val="39870C"/>
                </a:solidFill>
                <a:latin typeface="+mj-lt"/>
              </a:rPr>
              <a:t>Roadmap</a:t>
            </a:r>
            <a:endParaRPr lang="nl-NL" sz="4800" dirty="0">
              <a:solidFill>
                <a:srgbClr val="39870C"/>
              </a:solidFill>
              <a:latin typeface="+mj-lt"/>
            </a:endParaRPr>
          </a:p>
        </p:txBody>
      </p:sp>
      <p:sp>
        <p:nvSpPr>
          <p:cNvPr id="3" name="Date Placeholder 2">
            <a:extLst>
              <a:ext uri="{FF2B5EF4-FFF2-40B4-BE49-F238E27FC236}">
                <a16:creationId xmlns:a16="http://schemas.microsoft.com/office/drawing/2014/main" xmlns="" id="{408F1E9B-E546-2A45-949C-AEF405F6A07F}"/>
              </a:ext>
            </a:extLst>
          </p:cNvPr>
          <p:cNvSpPr>
            <a:spLocks noGrp="1"/>
          </p:cNvSpPr>
          <p:nvPr>
            <p:ph type="dt" sz="half" idx="10"/>
          </p:nvPr>
        </p:nvSpPr>
        <p:spPr/>
        <p:txBody>
          <a:bodyPr/>
          <a:lstStyle/>
          <a:p>
            <a:r>
              <a:rPr lang="nl-NL">
                <a:solidFill>
                  <a:prstClr val="black">
                    <a:tint val="75000"/>
                  </a:prstClr>
                </a:solidFill>
              </a:rPr>
              <a:t>26 augustus 2021</a:t>
            </a:r>
            <a:endParaRPr lang="nl-NL" dirty="0">
              <a:solidFill>
                <a:prstClr val="black">
                  <a:tint val="75000"/>
                </a:prstClr>
              </a:solidFill>
            </a:endParaRPr>
          </a:p>
        </p:txBody>
      </p:sp>
      <p:sp>
        <p:nvSpPr>
          <p:cNvPr id="4" name="Slide Number Placeholder 3">
            <a:extLst>
              <a:ext uri="{FF2B5EF4-FFF2-40B4-BE49-F238E27FC236}">
                <a16:creationId xmlns:a16="http://schemas.microsoft.com/office/drawing/2014/main" xmlns="" id="{5E3B5A39-1C91-264F-9A4D-229FF28BF670}"/>
              </a:ext>
            </a:extLst>
          </p:cNvPr>
          <p:cNvSpPr>
            <a:spLocks noGrp="1"/>
          </p:cNvSpPr>
          <p:nvPr>
            <p:ph type="sldNum" sz="quarter" idx="11"/>
          </p:nvPr>
        </p:nvSpPr>
        <p:spPr/>
        <p:txBody>
          <a:body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pic>
        <p:nvPicPr>
          <p:cNvPr id="5" name="Logo">
            <a:extLst>
              <a:ext uri="{FF2B5EF4-FFF2-40B4-BE49-F238E27FC236}">
                <a16:creationId xmlns:a16="http://schemas.microsoft.com/office/drawing/2014/main" xmlns="" id="{877A7C48-EF94-ED47-BF38-92D5503A177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709387" y="-1"/>
            <a:ext cx="968400" cy="2408258"/>
          </a:xfrm>
          <a:prstGeom prst="rect">
            <a:avLst/>
          </a:prstGeom>
        </p:spPr>
      </p:pic>
      <p:cxnSp>
        <p:nvCxnSpPr>
          <p:cNvPr id="6" name="Straight Connector 5">
            <a:extLst>
              <a:ext uri="{FF2B5EF4-FFF2-40B4-BE49-F238E27FC236}">
                <a16:creationId xmlns:a16="http://schemas.microsoft.com/office/drawing/2014/main" xmlns="" id="{8F90A157-2562-804C-9EC5-996CD09399B5}"/>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8" name="Picture 77" descr="Icon&#10;&#10;Description automatically generated">
            <a:extLst>
              <a:ext uri="{FF2B5EF4-FFF2-40B4-BE49-F238E27FC236}">
                <a16:creationId xmlns:a16="http://schemas.microsoft.com/office/drawing/2014/main" xmlns="" id="{5B705640-34BD-8340-B1FA-D0BF7DBEE451}"/>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12962"/>
          <a:stretch/>
        </p:blipFill>
        <p:spPr>
          <a:xfrm>
            <a:off x="-170120" y="3253119"/>
            <a:ext cx="24640575" cy="10654259"/>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xmlns="" id="{C6EC5510-956A-FFA9-D961-BEF121D33A97}"/>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145937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 Voorblad Zonder Foto">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3E79D06-311A-43E8-9993-E38058BC57F1}"/>
              </a:ext>
            </a:extLst>
          </p:cNvPr>
          <p:cNvSpPr/>
          <p:nvPr userDrawn="1"/>
        </p:nvSpPr>
        <p:spPr>
          <a:xfrm>
            <a:off x="0" y="0"/>
            <a:ext cx="1219358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Graphic 7">
            <a:extLst>
              <a:ext uri="{FF2B5EF4-FFF2-40B4-BE49-F238E27FC236}">
                <a16:creationId xmlns="" xmlns:a16="http://schemas.microsoft.com/office/drawing/2014/main" id="{482411D4-6059-45D1-97BA-7BAC9191D0D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10799" y="0"/>
            <a:ext cx="6030000" cy="2399305"/>
          </a:xfrm>
          <a:prstGeom prst="rect">
            <a:avLst/>
          </a:prstGeom>
        </p:spPr>
      </p:pic>
      <p:sp>
        <p:nvSpPr>
          <p:cNvPr id="6" name="Title 1">
            <a:extLst>
              <a:ext uri="{FF2B5EF4-FFF2-40B4-BE49-F238E27FC236}">
                <a16:creationId xmlns="" xmlns:a16="http://schemas.microsoft.com/office/drawing/2014/main" id="{96079E5B-1629-B140-8348-9D8D7AB4560E}"/>
              </a:ext>
            </a:extLst>
          </p:cNvPr>
          <p:cNvSpPr>
            <a:spLocks noGrp="1"/>
          </p:cNvSpPr>
          <p:nvPr>
            <p:ph type="ctrTitle" hasCustomPrompt="1"/>
          </p:nvPr>
        </p:nvSpPr>
        <p:spPr>
          <a:xfrm>
            <a:off x="12821478" y="2542233"/>
            <a:ext cx="11147700" cy="8574946"/>
          </a:xfrm>
        </p:spPr>
        <p:txBody>
          <a:bodyPr anchor="ctr">
            <a:normAutofit/>
          </a:bodyPr>
          <a:lstStyle>
            <a:lvl1pPr algn="l">
              <a:lnSpc>
                <a:spcPct val="100000"/>
              </a:lnSpc>
              <a:defRPr sz="8200">
                <a:solidFill>
                  <a:srgbClr val="39870C"/>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7" name="Subtitle 2">
            <a:extLst>
              <a:ext uri="{FF2B5EF4-FFF2-40B4-BE49-F238E27FC236}">
                <a16:creationId xmlns="" xmlns:a16="http://schemas.microsoft.com/office/drawing/2014/main" id="{3BE74E9E-956F-0D46-BF54-083418D449D1}"/>
              </a:ext>
            </a:extLst>
          </p:cNvPr>
          <p:cNvSpPr>
            <a:spLocks noGrp="1"/>
          </p:cNvSpPr>
          <p:nvPr>
            <p:ph type="subTitle" idx="1" hasCustomPrompt="1"/>
          </p:nvPr>
        </p:nvSpPr>
        <p:spPr>
          <a:xfrm>
            <a:off x="12821477" y="11471275"/>
            <a:ext cx="11147699" cy="1406127"/>
          </a:xfrm>
        </p:spPr>
        <p:txBody>
          <a:bodyPr anchor="b">
            <a:normAutofit/>
          </a:bodyPr>
          <a:lstStyle>
            <a:lvl1pPr marL="0" indent="0" algn="l">
              <a:buNone/>
              <a:defRPr sz="3200">
                <a:solidFill>
                  <a:schemeClr val="tx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pic>
        <p:nvPicPr>
          <p:cNvPr id="12" name="Picture 11" descr="A black screen with white text&#10;&#10;Description automatically generated with low confidence">
            <a:extLst>
              <a:ext uri="{FF2B5EF4-FFF2-40B4-BE49-F238E27FC236}">
                <a16:creationId xmlns="" xmlns:a16="http://schemas.microsoft.com/office/drawing/2014/main" id="{0336895F-EE22-7FDC-C825-F032169365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84153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 Inhoudsopgave">
    <p:spTree>
      <p:nvGrpSpPr>
        <p:cNvPr id="1" name=""/>
        <p:cNvGrpSpPr/>
        <p:nvPr/>
      </p:nvGrpSpPr>
      <p:grpSpPr>
        <a:xfrm>
          <a:off x="0" y="0"/>
          <a:ext cx="0" cy="0"/>
          <a:chOff x="0" y="0"/>
          <a:chExt cx="0" cy="0"/>
        </a:xfrm>
      </p:grpSpPr>
      <p:pic>
        <p:nvPicPr>
          <p:cNvPr id="4" name="Afbeelding 3">
            <a:extLst>
              <a:ext uri="{FF2B5EF4-FFF2-40B4-BE49-F238E27FC236}">
                <a16:creationId xmlns="" xmlns:a16="http://schemas.microsoft.com/office/drawing/2014/main" id="{7BD0246A-8E6E-4946-A02D-8616ACF30E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8756" y="3276600"/>
            <a:ext cx="11366500" cy="10439400"/>
          </a:xfrm>
          <a:prstGeom prst="rect">
            <a:avLst/>
          </a:prstGeom>
        </p:spPr>
      </p:pic>
      <p:sp>
        <p:nvSpPr>
          <p:cNvPr id="5" name="Date Placeholder 4"/>
          <p:cNvSpPr>
            <a:spLocks noGrp="1"/>
          </p:cNvSpPr>
          <p:nvPr>
            <p:ph type="dt" sz="half" idx="10"/>
          </p:nvPr>
        </p:nvSpPr>
        <p:spPr/>
        <p:txBody>
          <a:bodyPr/>
          <a:lstStyle/>
          <a:p>
            <a:r>
              <a:rPr lang="nl-NL"/>
              <a:t>26 augustus 2021</a:t>
            </a:r>
            <a:endParaRPr lang="nl-NL" dirty="0"/>
          </a:p>
        </p:txBody>
      </p:sp>
      <p:sp>
        <p:nvSpPr>
          <p:cNvPr id="7" name="Slide Number Placeholder 6"/>
          <p:cNvSpPr>
            <a:spLocks noGrp="1"/>
          </p:cNvSpPr>
          <p:nvPr>
            <p:ph type="sldNum" sz="quarter" idx="12"/>
          </p:nvPr>
        </p:nvSpPr>
        <p:spPr/>
        <p:txBody>
          <a:bodyPr/>
          <a:lstStyle/>
          <a:p>
            <a:fld id="{58A012CB-14D3-4B29-B9BE-EBD198EAE235}" type="slidenum">
              <a:rPr lang="nl-NL" smtClean="0"/>
              <a:t>‹nr.›</a:t>
            </a:fld>
            <a:endParaRPr lang="nl-NL" dirty="0"/>
          </a:p>
        </p:txBody>
      </p:sp>
      <p:pic>
        <p:nvPicPr>
          <p:cNvPr id="13" name="Logo">
            <a:extLst>
              <a:ext uri="{FF2B5EF4-FFF2-40B4-BE49-F238E27FC236}">
                <a16:creationId xmlns="" xmlns:a16="http://schemas.microsoft.com/office/drawing/2014/main" id="{A93AF3DA-9BC0-6B4B-9CBD-99BCF696C1F0}"/>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709387" y="-1"/>
            <a:ext cx="968400" cy="2408258"/>
          </a:xfrm>
          <a:prstGeom prst="rect">
            <a:avLst/>
          </a:prstGeom>
        </p:spPr>
      </p:pic>
      <p:cxnSp>
        <p:nvCxnSpPr>
          <p:cNvPr id="12" name="Straight Connector 8">
            <a:extLst>
              <a:ext uri="{FF2B5EF4-FFF2-40B4-BE49-F238E27FC236}">
                <a16:creationId xmlns="" xmlns:a16="http://schemas.microsoft.com/office/drawing/2014/main" id="{E1CBCC64-04B8-C243-A86B-3A7A90B6BB74}"/>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 xmlns:a16="http://schemas.microsoft.com/office/drawing/2014/main" id="{E9410F25-8C48-0A49-B0B1-9F14567840AC}"/>
              </a:ext>
            </a:extLst>
          </p:cNvPr>
          <p:cNvSpPr txBox="1"/>
          <p:nvPr userDrawn="1"/>
        </p:nvSpPr>
        <p:spPr>
          <a:xfrm>
            <a:off x="1348754" y="2113380"/>
            <a:ext cx="21689663" cy="902918"/>
          </a:xfrm>
          <a:prstGeom prst="rect">
            <a:avLst/>
          </a:prstGeom>
          <a:noFill/>
        </p:spPr>
        <p:txBody>
          <a:bodyPr wrap="square" rtlCol="0" anchor="b" anchorCtr="0">
            <a:noAutofit/>
          </a:bodyPr>
          <a:lstStyle/>
          <a:p>
            <a:pPr algn="l"/>
            <a:r>
              <a:rPr lang="nl-NL" sz="4800" b="1" dirty="0">
                <a:solidFill>
                  <a:srgbClr val="39870C"/>
                </a:solidFill>
              </a:rPr>
              <a:t>Inhoudsopgave</a:t>
            </a:r>
          </a:p>
        </p:txBody>
      </p:sp>
      <p:sp>
        <p:nvSpPr>
          <p:cNvPr id="17" name="Text Placeholder 13">
            <a:extLst>
              <a:ext uri="{FF2B5EF4-FFF2-40B4-BE49-F238E27FC236}">
                <a16:creationId xmlns="" xmlns:a16="http://schemas.microsoft.com/office/drawing/2014/main" id="{7E0103F8-A988-044D-A59D-A7EBE351F25B}"/>
              </a:ext>
            </a:extLst>
          </p:cNvPr>
          <p:cNvSpPr>
            <a:spLocks noGrp="1"/>
          </p:cNvSpPr>
          <p:nvPr>
            <p:ph type="body" sz="quarter" idx="17" hasCustomPrompt="1"/>
          </p:nvPr>
        </p:nvSpPr>
        <p:spPr>
          <a:xfrm>
            <a:off x="1348754" y="3726000"/>
            <a:ext cx="1028686" cy="7740564"/>
          </a:xfrm>
        </p:spPr>
        <p:txBody>
          <a:bodyPr anchor="ctr" anchorCtr="0">
            <a:noAutofit/>
          </a:bodyPr>
          <a:lstStyle>
            <a:lvl1pPr marL="0" indent="0" algn="ctr">
              <a:lnSpc>
                <a:spcPct val="90000"/>
              </a:lnSpc>
              <a:buFont typeface="Arial" panose="020B0604020202020204" pitchFamily="34" charset="0"/>
              <a:buNone/>
              <a:defRPr sz="32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1</a:t>
            </a:r>
          </a:p>
          <a:p>
            <a:pPr lvl="0"/>
            <a:r>
              <a:rPr lang="nl-NL" dirty="0"/>
              <a:t>2</a:t>
            </a:r>
          </a:p>
          <a:p>
            <a:pPr lvl="0"/>
            <a:r>
              <a:rPr lang="nl-NL" dirty="0"/>
              <a:t>3</a:t>
            </a:r>
          </a:p>
          <a:p>
            <a:pPr lvl="0"/>
            <a:r>
              <a:rPr lang="nl-NL" dirty="0"/>
              <a:t>4</a:t>
            </a:r>
          </a:p>
          <a:p>
            <a:pPr lvl="0"/>
            <a:r>
              <a:rPr lang="nl-NL" dirty="0"/>
              <a:t>5</a:t>
            </a:r>
          </a:p>
          <a:p>
            <a:pPr lvl="0"/>
            <a:r>
              <a:rPr lang="nl-NL" dirty="0"/>
              <a:t>6</a:t>
            </a:r>
          </a:p>
          <a:p>
            <a:pPr lvl="0"/>
            <a:r>
              <a:rPr lang="nl-NL" dirty="0"/>
              <a:t>7</a:t>
            </a:r>
          </a:p>
        </p:txBody>
      </p:sp>
      <p:sp>
        <p:nvSpPr>
          <p:cNvPr id="21" name="Text Placeholder 13">
            <a:extLst>
              <a:ext uri="{FF2B5EF4-FFF2-40B4-BE49-F238E27FC236}">
                <a16:creationId xmlns="" xmlns:a16="http://schemas.microsoft.com/office/drawing/2014/main" id="{9C183165-1A04-BA4F-9169-DAB73C1DFADC}"/>
              </a:ext>
            </a:extLst>
          </p:cNvPr>
          <p:cNvSpPr>
            <a:spLocks noGrp="1"/>
          </p:cNvSpPr>
          <p:nvPr>
            <p:ph type="body" sz="quarter" idx="18" hasCustomPrompt="1"/>
          </p:nvPr>
        </p:nvSpPr>
        <p:spPr>
          <a:xfrm>
            <a:off x="2889504" y="3726000"/>
            <a:ext cx="8564071" cy="7740564"/>
          </a:xfrm>
        </p:spPr>
        <p:txBody>
          <a:bodyPr anchor="ctr" anchorCtr="0">
            <a:noAutofit/>
          </a:bodyPr>
          <a:lstStyle>
            <a:lvl1pPr marL="0" marR="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sz="3200" b="0">
                <a:solidFill>
                  <a:schemeClr val="tx1"/>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p:txBody>
      </p:sp>
      <p:sp>
        <p:nvSpPr>
          <p:cNvPr id="28" name="Text Placeholder 13">
            <a:extLst>
              <a:ext uri="{FF2B5EF4-FFF2-40B4-BE49-F238E27FC236}">
                <a16:creationId xmlns="" xmlns:a16="http://schemas.microsoft.com/office/drawing/2014/main" id="{6B015A94-03F1-5543-9EDD-8F1E152204AB}"/>
              </a:ext>
            </a:extLst>
          </p:cNvPr>
          <p:cNvSpPr>
            <a:spLocks noGrp="1"/>
          </p:cNvSpPr>
          <p:nvPr>
            <p:ph type="body" sz="quarter" idx="21" hasCustomPrompt="1"/>
          </p:nvPr>
        </p:nvSpPr>
        <p:spPr>
          <a:xfrm>
            <a:off x="13034786" y="3726000"/>
            <a:ext cx="1028686" cy="7740564"/>
          </a:xfrm>
        </p:spPr>
        <p:txBody>
          <a:bodyPr anchor="ctr" anchorCtr="0">
            <a:noAutofit/>
          </a:bodyPr>
          <a:lstStyle>
            <a:lvl1pPr marL="0" indent="0" algn="ctr">
              <a:lnSpc>
                <a:spcPct val="90000"/>
              </a:lnSpc>
              <a:buFont typeface="Arial" panose="020B0604020202020204" pitchFamily="34" charset="0"/>
              <a:buNone/>
              <a:defRPr sz="32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8</a:t>
            </a:r>
          </a:p>
          <a:p>
            <a:pPr lvl="0"/>
            <a:r>
              <a:rPr lang="nl-NL" dirty="0"/>
              <a:t>9</a:t>
            </a:r>
          </a:p>
          <a:p>
            <a:pPr lvl="0"/>
            <a:r>
              <a:rPr lang="nl-NL" dirty="0"/>
              <a:t>10</a:t>
            </a:r>
          </a:p>
          <a:p>
            <a:pPr lvl="0"/>
            <a:r>
              <a:rPr lang="nl-NL" dirty="0"/>
              <a:t>11</a:t>
            </a:r>
          </a:p>
          <a:p>
            <a:pPr lvl="0"/>
            <a:r>
              <a:rPr lang="nl-NL" dirty="0"/>
              <a:t>12</a:t>
            </a:r>
          </a:p>
          <a:p>
            <a:pPr lvl="0"/>
            <a:r>
              <a:rPr lang="nl-NL" dirty="0"/>
              <a:t>13</a:t>
            </a:r>
          </a:p>
          <a:p>
            <a:pPr lvl="0"/>
            <a:r>
              <a:rPr lang="nl-NL" dirty="0"/>
              <a:t>14</a:t>
            </a:r>
          </a:p>
        </p:txBody>
      </p:sp>
      <p:sp>
        <p:nvSpPr>
          <p:cNvPr id="29" name="Text Placeholder 13">
            <a:extLst>
              <a:ext uri="{FF2B5EF4-FFF2-40B4-BE49-F238E27FC236}">
                <a16:creationId xmlns="" xmlns:a16="http://schemas.microsoft.com/office/drawing/2014/main" id="{2E725B17-0870-0347-A5B5-365504C0FA71}"/>
              </a:ext>
            </a:extLst>
          </p:cNvPr>
          <p:cNvSpPr>
            <a:spLocks noGrp="1"/>
          </p:cNvSpPr>
          <p:nvPr>
            <p:ph type="body" sz="quarter" idx="22" hasCustomPrompt="1"/>
          </p:nvPr>
        </p:nvSpPr>
        <p:spPr>
          <a:xfrm>
            <a:off x="14575536" y="3726000"/>
            <a:ext cx="8564071" cy="7740564"/>
          </a:xfrm>
        </p:spPr>
        <p:txBody>
          <a:bodyPr anchor="ctr" anchorCtr="0">
            <a:noAutofit/>
          </a:bodyPr>
          <a:lstStyle>
            <a:lvl1pPr marL="0" marR="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sz="3200" b="0">
                <a:solidFill>
                  <a:schemeClr val="tx1"/>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p:txBody>
      </p:sp>
      <p:pic>
        <p:nvPicPr>
          <p:cNvPr id="2" name="Picture 1" descr="Shape&#10;&#10;Description automatically generated with medium confidence">
            <a:extLst>
              <a:ext uri="{FF2B5EF4-FFF2-40B4-BE49-F238E27FC236}">
                <a16:creationId xmlns="" xmlns:a16="http://schemas.microsoft.com/office/drawing/2014/main" id="{6F29E506-19F1-41DE-41EB-32C98740440C}"/>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3494576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 Algemeen beeld links, inhoudsopgave rechts">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976D9D2-CC83-5DCD-5614-B04CFE5FA652}"/>
              </a:ext>
            </a:extLst>
          </p:cNvPr>
          <p:cNvSpPr/>
          <p:nvPr userDrawn="1"/>
        </p:nvSpPr>
        <p:spPr>
          <a:xfrm>
            <a:off x="-1" y="-1"/>
            <a:ext cx="1219358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Graphic 5">
            <a:extLst>
              <a:ext uri="{FF2B5EF4-FFF2-40B4-BE49-F238E27FC236}">
                <a16:creationId xmlns="" xmlns:a16="http://schemas.microsoft.com/office/drawing/2014/main" id="{7DE29D8C-AB77-490C-84FE-4060D5F0D91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97011" y="3352801"/>
            <a:ext cx="8458304" cy="7029450"/>
          </a:xfrm>
          <a:prstGeom prst="rect">
            <a:avLst/>
          </a:prstGeom>
        </p:spPr>
      </p:pic>
      <p:pic>
        <p:nvPicPr>
          <p:cNvPr id="7" name="Logo">
            <a:extLst>
              <a:ext uri="{FF2B5EF4-FFF2-40B4-BE49-F238E27FC236}">
                <a16:creationId xmlns="" xmlns:a16="http://schemas.microsoft.com/office/drawing/2014/main" id="{07AAA810-4A77-0947-8D02-142622F7416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709387" y="-1"/>
            <a:ext cx="968400" cy="2408258"/>
          </a:xfrm>
          <a:prstGeom prst="rect">
            <a:avLst/>
          </a:prstGeom>
        </p:spPr>
      </p:pic>
      <p:sp>
        <p:nvSpPr>
          <p:cNvPr id="11" name="Date Placeholder 4">
            <a:extLst>
              <a:ext uri="{FF2B5EF4-FFF2-40B4-BE49-F238E27FC236}">
                <a16:creationId xmlns="" xmlns:a16="http://schemas.microsoft.com/office/drawing/2014/main" id="{F68BA68E-4D57-024A-9AFC-8381BC73AD16}"/>
              </a:ext>
            </a:extLst>
          </p:cNvPr>
          <p:cNvSpPr>
            <a:spLocks noGrp="1"/>
          </p:cNvSpPr>
          <p:nvPr>
            <p:ph type="dt" sz="half" idx="10"/>
          </p:nvPr>
        </p:nvSpPr>
        <p:spPr>
          <a:xfrm>
            <a:off x="17166155" y="12781172"/>
            <a:ext cx="5007129" cy="730250"/>
          </a:xfrm>
        </p:spPr>
        <p:txBody>
          <a:bodyPr/>
          <a:lstStyle/>
          <a:p>
            <a:r>
              <a:rPr lang="nl-NL" dirty="0"/>
              <a:t>26 augustus 2021</a:t>
            </a:r>
          </a:p>
        </p:txBody>
      </p:sp>
      <p:sp>
        <p:nvSpPr>
          <p:cNvPr id="12" name="Slide Number Placeholder 6">
            <a:extLst>
              <a:ext uri="{FF2B5EF4-FFF2-40B4-BE49-F238E27FC236}">
                <a16:creationId xmlns="" xmlns:a16="http://schemas.microsoft.com/office/drawing/2014/main" id="{2065620C-CD7B-504F-8F3D-6056BC96F1DE}"/>
              </a:ext>
            </a:extLst>
          </p:cNvPr>
          <p:cNvSpPr>
            <a:spLocks noGrp="1"/>
          </p:cNvSpPr>
          <p:nvPr>
            <p:ph type="sldNum" sz="quarter" idx="12"/>
          </p:nvPr>
        </p:nvSpPr>
        <p:spPr>
          <a:xfrm>
            <a:off x="22411426" y="12781172"/>
            <a:ext cx="1557752" cy="730250"/>
          </a:xfrm>
        </p:spPr>
        <p:txBody>
          <a:bodyPr/>
          <a:lstStyle/>
          <a:p>
            <a:fld id="{58A012CB-14D3-4B29-B9BE-EBD198EAE235}" type="slidenum">
              <a:rPr lang="nl-NL" smtClean="0"/>
              <a:t>‹nr.›</a:t>
            </a:fld>
            <a:endParaRPr lang="nl-NL" dirty="0"/>
          </a:p>
        </p:txBody>
      </p:sp>
      <p:cxnSp>
        <p:nvCxnSpPr>
          <p:cNvPr id="2" name="Straight Connector 11">
            <a:extLst>
              <a:ext uri="{FF2B5EF4-FFF2-40B4-BE49-F238E27FC236}">
                <a16:creationId xmlns="" xmlns:a16="http://schemas.microsoft.com/office/drawing/2014/main" id="{F44DAD3A-E0FA-87DC-8EA6-D872E66BE147}"/>
              </a:ext>
            </a:extLst>
          </p:cNvPr>
          <p:cNvCxnSpPr>
            <a:cxnSpLocks/>
          </p:cNvCxnSpPr>
          <p:nvPr userDrawn="1"/>
        </p:nvCxnSpPr>
        <p:spPr>
          <a:xfrm>
            <a:off x="12923112" y="3295650"/>
            <a:ext cx="10115308" cy="0"/>
          </a:xfrm>
          <a:prstGeom prst="line">
            <a:avLst/>
          </a:prstGeom>
          <a:ln w="38100">
            <a:solidFill>
              <a:srgbClr val="39870C"/>
            </a:solidFill>
          </a:ln>
        </p:spPr>
        <p:style>
          <a:lnRef idx="1">
            <a:schemeClr val="accent1"/>
          </a:lnRef>
          <a:fillRef idx="0">
            <a:schemeClr val="accent1"/>
          </a:fillRef>
          <a:effectRef idx="0">
            <a:schemeClr val="accent1"/>
          </a:effectRef>
          <a:fontRef idx="minor">
            <a:schemeClr val="tx1"/>
          </a:fontRef>
        </p:style>
      </p:cxnSp>
      <p:sp>
        <p:nvSpPr>
          <p:cNvPr id="4" name="Text Placeholder 13">
            <a:extLst>
              <a:ext uri="{FF2B5EF4-FFF2-40B4-BE49-F238E27FC236}">
                <a16:creationId xmlns="" xmlns:a16="http://schemas.microsoft.com/office/drawing/2014/main" id="{15066E95-12B1-AC62-194E-F23A7603813F}"/>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Inhoudsopgave</a:t>
            </a:r>
          </a:p>
        </p:txBody>
      </p:sp>
      <p:sp>
        <p:nvSpPr>
          <p:cNvPr id="8" name="Text Placeholder 13">
            <a:extLst>
              <a:ext uri="{FF2B5EF4-FFF2-40B4-BE49-F238E27FC236}">
                <a16:creationId xmlns="" xmlns:a16="http://schemas.microsoft.com/office/drawing/2014/main" id="{BD7F37C4-10D6-9285-78C2-24B6A9A95962}"/>
              </a:ext>
            </a:extLst>
          </p:cNvPr>
          <p:cNvSpPr>
            <a:spLocks noGrp="1"/>
          </p:cNvSpPr>
          <p:nvPr>
            <p:ph type="body" sz="quarter" idx="21" hasCustomPrompt="1"/>
          </p:nvPr>
        </p:nvSpPr>
        <p:spPr>
          <a:xfrm>
            <a:off x="12933600" y="3726000"/>
            <a:ext cx="1028686" cy="7740564"/>
          </a:xfrm>
        </p:spPr>
        <p:txBody>
          <a:bodyPr anchor="ctr" anchorCtr="0">
            <a:noAutofit/>
          </a:bodyPr>
          <a:lstStyle>
            <a:lvl1pPr marL="0" indent="0" algn="ctr">
              <a:lnSpc>
                <a:spcPct val="90000"/>
              </a:lnSpc>
              <a:buFont typeface="Arial" panose="020B0604020202020204" pitchFamily="34" charset="0"/>
              <a:buNone/>
              <a:defRPr sz="32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1</a:t>
            </a:r>
          </a:p>
          <a:p>
            <a:pPr lvl="0"/>
            <a:r>
              <a:rPr lang="nl-NL" dirty="0"/>
              <a:t>2</a:t>
            </a:r>
          </a:p>
          <a:p>
            <a:pPr lvl="0"/>
            <a:r>
              <a:rPr lang="nl-NL" dirty="0"/>
              <a:t>3</a:t>
            </a:r>
          </a:p>
          <a:p>
            <a:pPr lvl="0"/>
            <a:r>
              <a:rPr lang="nl-NL" dirty="0"/>
              <a:t>4</a:t>
            </a:r>
          </a:p>
          <a:p>
            <a:pPr lvl="0"/>
            <a:r>
              <a:rPr lang="nl-NL" dirty="0"/>
              <a:t>5</a:t>
            </a:r>
          </a:p>
          <a:p>
            <a:pPr lvl="0"/>
            <a:r>
              <a:rPr lang="nl-NL" dirty="0"/>
              <a:t>6</a:t>
            </a:r>
          </a:p>
          <a:p>
            <a:pPr lvl="0"/>
            <a:r>
              <a:rPr lang="nl-NL" dirty="0"/>
              <a:t>7</a:t>
            </a:r>
          </a:p>
        </p:txBody>
      </p:sp>
      <p:sp>
        <p:nvSpPr>
          <p:cNvPr id="15" name="Text Placeholder 13">
            <a:extLst>
              <a:ext uri="{FF2B5EF4-FFF2-40B4-BE49-F238E27FC236}">
                <a16:creationId xmlns="" xmlns:a16="http://schemas.microsoft.com/office/drawing/2014/main" id="{6321393A-C473-09B9-7706-50661EFC6A75}"/>
              </a:ext>
            </a:extLst>
          </p:cNvPr>
          <p:cNvSpPr>
            <a:spLocks noGrp="1"/>
          </p:cNvSpPr>
          <p:nvPr>
            <p:ph type="body" sz="quarter" idx="22" hasCustomPrompt="1"/>
          </p:nvPr>
        </p:nvSpPr>
        <p:spPr>
          <a:xfrm>
            <a:off x="14474350" y="3726000"/>
            <a:ext cx="8564071" cy="7740564"/>
          </a:xfrm>
        </p:spPr>
        <p:txBody>
          <a:bodyPr anchor="ctr" anchorCtr="0">
            <a:noAutofit/>
          </a:bodyPr>
          <a:lstStyle>
            <a:lvl1pPr marL="0" marR="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sz="3200" b="0">
                <a:solidFill>
                  <a:schemeClr val="tx1"/>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p:txBody>
      </p:sp>
      <p:pic>
        <p:nvPicPr>
          <p:cNvPr id="9" name="Picture 8" descr="A black screen with white text&#10;&#10;Description automatically generated with low confidence">
            <a:extLst>
              <a:ext uri="{FF2B5EF4-FFF2-40B4-BE49-F238E27FC236}">
                <a16:creationId xmlns="" xmlns:a16="http://schemas.microsoft.com/office/drawing/2014/main" id="{73E12A86-80B7-B26C-0AC2-63FFD774E35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20848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1" y="1725278"/>
            <a:ext cx="20013283" cy="1293785"/>
          </a:xfrm>
          <a:prstGeom prst="rect">
            <a:avLst/>
          </a:prstGeom>
        </p:spPr>
        <p:txBody>
          <a:bodyPr vert="horz" lIns="91440" tIns="45720" rIns="91440" bIns="45720" rtlCol="0" anchor="b">
            <a:noAutofit/>
          </a:bodyPr>
          <a:lstStyle/>
          <a:p>
            <a:endParaRPr lang="nl-NL" dirty="0"/>
          </a:p>
        </p:txBody>
      </p:sp>
      <p:sp>
        <p:nvSpPr>
          <p:cNvPr id="3" name="Text Placeholder 2"/>
          <p:cNvSpPr>
            <a:spLocks noGrp="1"/>
          </p:cNvSpPr>
          <p:nvPr>
            <p:ph type="body" idx="1"/>
          </p:nvPr>
        </p:nvSpPr>
        <p:spPr>
          <a:xfrm>
            <a:off x="2160000" y="3726610"/>
            <a:ext cx="20013284" cy="8627315"/>
          </a:xfrm>
          <a:prstGeom prst="rect">
            <a:avLst/>
          </a:prstGeom>
        </p:spPr>
        <p:txBody>
          <a:bodyPr vert="horz" lIns="91440" tIns="4572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a:p>
            <a:pPr lvl="5"/>
            <a:r>
              <a:rPr lang="nl-NL" dirty="0"/>
              <a:t>Six</a:t>
            </a:r>
          </a:p>
          <a:p>
            <a:pPr lvl="6"/>
            <a:r>
              <a:rPr lang="nl-NL" dirty="0" err="1"/>
              <a:t>Seven</a:t>
            </a:r>
            <a:endParaRPr lang="nl-NL" dirty="0"/>
          </a:p>
          <a:p>
            <a:pPr lvl="7"/>
            <a:r>
              <a:rPr lang="nl-NL" dirty="0" err="1"/>
              <a:t>Eight</a:t>
            </a:r>
            <a:endParaRPr lang="nl-NL" dirty="0"/>
          </a:p>
          <a:p>
            <a:pPr lvl="8"/>
            <a:r>
              <a:rPr lang="nl-NL" dirty="0" err="1"/>
              <a:t>Nine</a:t>
            </a:r>
            <a:endParaRPr lang="nl-NL" dirty="0"/>
          </a:p>
        </p:txBody>
      </p:sp>
      <p:sp>
        <p:nvSpPr>
          <p:cNvPr id="4" name="Date Placeholder 3"/>
          <p:cNvSpPr>
            <a:spLocks noGrp="1"/>
          </p:cNvSpPr>
          <p:nvPr>
            <p:ph type="dt" sz="half" idx="2"/>
          </p:nvPr>
        </p:nvSpPr>
        <p:spPr>
          <a:xfrm>
            <a:off x="17166155" y="12781172"/>
            <a:ext cx="5007129" cy="730250"/>
          </a:xfrm>
          <a:prstGeom prst="rect">
            <a:avLst/>
          </a:prstGeom>
        </p:spPr>
        <p:txBody>
          <a:bodyPr vert="horz" lIns="91440" tIns="45720" rIns="91440" bIns="45720" rtlCol="0" anchor="ctr"/>
          <a:lstStyle>
            <a:lvl1pPr algn="r">
              <a:defRPr sz="2100">
                <a:solidFill>
                  <a:schemeClr val="tx1">
                    <a:tint val="75000"/>
                  </a:schemeClr>
                </a:solidFill>
              </a:defRPr>
            </a:lvl1pPr>
          </a:lstStyle>
          <a:p>
            <a:r>
              <a:rPr lang="nl-NL" dirty="0"/>
              <a:t>26 augustus 2021</a:t>
            </a:r>
          </a:p>
        </p:txBody>
      </p:sp>
      <p:sp>
        <p:nvSpPr>
          <p:cNvPr id="6" name="Slide Number Placeholder 5"/>
          <p:cNvSpPr>
            <a:spLocks noGrp="1"/>
          </p:cNvSpPr>
          <p:nvPr>
            <p:ph type="sldNum" sz="quarter" idx="4"/>
          </p:nvPr>
        </p:nvSpPr>
        <p:spPr>
          <a:xfrm>
            <a:off x="22411426" y="12781172"/>
            <a:ext cx="1557752" cy="730250"/>
          </a:xfrm>
          <a:prstGeom prst="rect">
            <a:avLst/>
          </a:prstGeom>
        </p:spPr>
        <p:txBody>
          <a:bodyPr vert="horz" lIns="91440" tIns="45720" rIns="91440" bIns="45720" rtlCol="0" anchor="ctr"/>
          <a:lstStyle>
            <a:lvl1pPr algn="r">
              <a:defRPr sz="2100">
                <a:solidFill>
                  <a:schemeClr val="tx1">
                    <a:tint val="75000"/>
                  </a:schemeClr>
                </a:solidFill>
              </a:defRPr>
            </a:lvl1pPr>
          </a:lstStyle>
          <a:p>
            <a:fld id="{58A012CB-14D3-4B29-B9BE-EBD198EAE235}" type="slidenum">
              <a:rPr lang="nl-NL" smtClean="0"/>
              <a:pPr/>
              <a:t>‹nr.›</a:t>
            </a:fld>
            <a:endParaRPr lang="nl-NL" dirty="0"/>
          </a:p>
        </p:txBody>
      </p:sp>
    </p:spTree>
    <p:extLst>
      <p:ext uri="{BB962C8B-B14F-4D97-AF65-F5344CB8AC3E}">
        <p14:creationId xmlns:p14="http://schemas.microsoft.com/office/powerpoint/2010/main" val="230776785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81" r:id="rId3"/>
    <p:sldLayoutId id="2147483883" r:id="rId4"/>
    <p:sldLayoutId id="2147483726" r:id="rId5"/>
    <p:sldLayoutId id="2147483661" r:id="rId6"/>
    <p:sldLayoutId id="2147483716" r:id="rId7"/>
    <p:sldLayoutId id="2147483792" r:id="rId8"/>
    <p:sldLayoutId id="2147483882" r:id="rId9"/>
    <p:sldLayoutId id="2147483785" r:id="rId10"/>
    <p:sldLayoutId id="2147483735" r:id="rId11"/>
    <p:sldLayoutId id="2147483682" r:id="rId12"/>
    <p:sldLayoutId id="2147483768" r:id="rId13"/>
    <p:sldLayoutId id="2147483771" r:id="rId14"/>
    <p:sldLayoutId id="2147483804" r:id="rId15"/>
    <p:sldLayoutId id="2147483801" r:id="rId16"/>
    <p:sldLayoutId id="2147483770" r:id="rId17"/>
    <p:sldLayoutId id="2147483798" r:id="rId18"/>
    <p:sldLayoutId id="2147483774" r:id="rId19"/>
    <p:sldLayoutId id="2147483769" r:id="rId20"/>
    <p:sldLayoutId id="2147483861" r:id="rId21"/>
    <p:sldLayoutId id="2147483875" r:id="rId22"/>
    <p:sldLayoutId id="2147483800" r:id="rId23"/>
    <p:sldLayoutId id="2147483862" r:id="rId24"/>
    <p:sldLayoutId id="2147483791" r:id="rId25"/>
    <p:sldLayoutId id="2147483857" r:id="rId26"/>
    <p:sldLayoutId id="2147483876" r:id="rId27"/>
    <p:sldLayoutId id="2147483860" r:id="rId28"/>
    <p:sldLayoutId id="2147483877" r:id="rId29"/>
    <p:sldLayoutId id="2147483879" r:id="rId30"/>
    <p:sldLayoutId id="2147483878" r:id="rId31"/>
  </p:sldLayoutIdLst>
  <p:hf hdr="0" dt="0"/>
  <p:txStyles>
    <p:titleStyle>
      <a:lvl1pPr algn="l" defTabSz="1828800"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0" indent="0" algn="l" defTabSz="1828800" rtl="0" eaLnBrk="1" latinLnBrk="0" hangingPunct="1">
        <a:lnSpc>
          <a:spcPct val="100000"/>
        </a:lnSpc>
        <a:spcBef>
          <a:spcPts val="2400"/>
        </a:spcBef>
        <a:buFontTx/>
        <a:buNone/>
        <a:defRPr sz="2400" kern="1200">
          <a:solidFill>
            <a:schemeClr val="tx1"/>
          </a:solidFill>
          <a:latin typeface="+mn-lt"/>
          <a:ea typeface="+mn-ea"/>
          <a:cs typeface="+mn-cs"/>
        </a:defRPr>
      </a:lvl1pPr>
      <a:lvl2pPr marL="0" indent="0" algn="l" defTabSz="1828800" rtl="0" eaLnBrk="1" latinLnBrk="0" hangingPunct="1">
        <a:lnSpc>
          <a:spcPct val="100000"/>
        </a:lnSpc>
        <a:spcBef>
          <a:spcPts val="2400"/>
        </a:spcBef>
        <a:buFont typeface="Arial" panose="020B0604020202020204" pitchFamily="34" charset="0"/>
        <a:buNone/>
        <a:defRPr sz="2600" b="1" kern="1200">
          <a:solidFill>
            <a:srgbClr val="39870C"/>
          </a:solidFill>
          <a:latin typeface="+mn-lt"/>
          <a:ea typeface="+mn-ea"/>
          <a:cs typeface="+mn-cs"/>
        </a:defRPr>
      </a:lvl2pPr>
      <a:lvl3pPr marL="0" indent="0" algn="l" defTabSz="1828800" rtl="0" eaLnBrk="1" latinLnBrk="0" hangingPunct="1">
        <a:lnSpc>
          <a:spcPct val="100000"/>
        </a:lnSpc>
        <a:spcBef>
          <a:spcPts val="2400"/>
        </a:spcBef>
        <a:buFont typeface="Arial" panose="020B0604020202020204" pitchFamily="34" charset="0"/>
        <a:buNone/>
        <a:defRPr sz="3200" b="1" kern="1200">
          <a:solidFill>
            <a:srgbClr val="39870C"/>
          </a:solidFill>
          <a:latin typeface="+mn-lt"/>
          <a:ea typeface="+mn-ea"/>
          <a:cs typeface="+mn-cs"/>
        </a:defRPr>
      </a:lvl3pPr>
      <a:lvl4pPr marL="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72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108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6pPr>
      <a:lvl7pPr marL="0" indent="-540000" algn="l" defTabSz="18288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7pPr>
      <a:lvl8pPr marL="1080000" indent="-540000" algn="l" defTabSz="18288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8pPr>
      <a:lvl9pPr marL="1620000" indent="-54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99" userDrawn="1">
          <p15:clr>
            <a:srgbClr val="F26B43"/>
          </p15:clr>
        </p15:guide>
        <p15:guide id="2" pos="139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1" y="1725278"/>
            <a:ext cx="20013283" cy="1293785"/>
          </a:xfrm>
          <a:prstGeom prst="rect">
            <a:avLst/>
          </a:prstGeom>
        </p:spPr>
        <p:txBody>
          <a:bodyPr vert="horz" lIns="91440" tIns="45720" rIns="91440" bIns="45720" rtlCol="0" anchor="b">
            <a:noAutofit/>
          </a:bodyPr>
          <a:lstStyle/>
          <a:p>
            <a:endParaRPr lang="nl-NL" dirty="0"/>
          </a:p>
        </p:txBody>
      </p:sp>
      <p:sp>
        <p:nvSpPr>
          <p:cNvPr id="3" name="Text Placeholder 2"/>
          <p:cNvSpPr>
            <a:spLocks noGrp="1"/>
          </p:cNvSpPr>
          <p:nvPr>
            <p:ph type="body" idx="1"/>
          </p:nvPr>
        </p:nvSpPr>
        <p:spPr>
          <a:xfrm>
            <a:off x="2160000" y="3726610"/>
            <a:ext cx="20013284" cy="8627315"/>
          </a:xfrm>
          <a:prstGeom prst="rect">
            <a:avLst/>
          </a:prstGeom>
        </p:spPr>
        <p:txBody>
          <a:bodyPr vert="horz" lIns="91440" tIns="4572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a:p>
            <a:pPr lvl="5"/>
            <a:r>
              <a:rPr lang="nl-NL" dirty="0"/>
              <a:t>Six</a:t>
            </a:r>
          </a:p>
          <a:p>
            <a:pPr lvl="6"/>
            <a:r>
              <a:rPr lang="nl-NL" dirty="0" err="1"/>
              <a:t>Seven</a:t>
            </a:r>
            <a:endParaRPr lang="nl-NL" dirty="0"/>
          </a:p>
          <a:p>
            <a:pPr lvl="7"/>
            <a:r>
              <a:rPr lang="nl-NL" dirty="0" err="1"/>
              <a:t>Eight</a:t>
            </a:r>
            <a:endParaRPr lang="nl-NL" dirty="0"/>
          </a:p>
          <a:p>
            <a:pPr lvl="8"/>
            <a:r>
              <a:rPr lang="nl-NL" dirty="0" err="1"/>
              <a:t>Nine</a:t>
            </a:r>
            <a:endParaRPr lang="nl-NL" dirty="0"/>
          </a:p>
        </p:txBody>
      </p:sp>
      <p:sp>
        <p:nvSpPr>
          <p:cNvPr id="4" name="Date Placeholder 3"/>
          <p:cNvSpPr>
            <a:spLocks noGrp="1"/>
          </p:cNvSpPr>
          <p:nvPr>
            <p:ph type="dt" sz="half" idx="2"/>
          </p:nvPr>
        </p:nvSpPr>
        <p:spPr>
          <a:xfrm>
            <a:off x="17166155" y="12781172"/>
            <a:ext cx="5007129" cy="730250"/>
          </a:xfrm>
          <a:prstGeom prst="rect">
            <a:avLst/>
          </a:prstGeom>
        </p:spPr>
        <p:txBody>
          <a:bodyPr vert="horz" lIns="91440" tIns="45720" rIns="91440" bIns="45720" rtlCol="0" anchor="ctr"/>
          <a:lstStyle>
            <a:lvl1pPr algn="r">
              <a:defRPr sz="2100">
                <a:solidFill>
                  <a:schemeClr val="tx1">
                    <a:tint val="75000"/>
                  </a:schemeClr>
                </a:solidFill>
              </a:defRPr>
            </a:lvl1pPr>
          </a:lstStyle>
          <a:p>
            <a:r>
              <a:rPr lang="nl-NL" dirty="0">
                <a:solidFill>
                  <a:prstClr val="black">
                    <a:tint val="75000"/>
                  </a:prstClr>
                </a:solidFill>
              </a:rPr>
              <a:t>26 augustus 2021</a:t>
            </a:r>
          </a:p>
        </p:txBody>
      </p:sp>
      <p:sp>
        <p:nvSpPr>
          <p:cNvPr id="6" name="Slide Number Placeholder 5"/>
          <p:cNvSpPr>
            <a:spLocks noGrp="1"/>
          </p:cNvSpPr>
          <p:nvPr>
            <p:ph type="sldNum" sz="quarter" idx="4"/>
          </p:nvPr>
        </p:nvSpPr>
        <p:spPr>
          <a:xfrm>
            <a:off x="22411426" y="12781172"/>
            <a:ext cx="1557752" cy="730250"/>
          </a:xfrm>
          <a:prstGeom prst="rect">
            <a:avLst/>
          </a:prstGeom>
        </p:spPr>
        <p:txBody>
          <a:bodyPr vert="horz" lIns="91440" tIns="45720" rIns="91440" bIns="45720" rtlCol="0" anchor="ctr"/>
          <a:lstStyle>
            <a:lvl1pPr algn="r">
              <a:defRPr sz="2100">
                <a:solidFill>
                  <a:schemeClr val="tx1">
                    <a:tint val="75000"/>
                  </a:schemeClr>
                </a:solidFill>
              </a:defRPr>
            </a:lvl1pPr>
          </a:lstStyle>
          <a:p>
            <a:fld id="{58A012CB-14D3-4B29-B9BE-EBD198EAE235}"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968501135"/>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 id="2147483906" r:id="rId22"/>
    <p:sldLayoutId id="2147483907" r:id="rId23"/>
    <p:sldLayoutId id="2147483908" r:id="rId24"/>
    <p:sldLayoutId id="2147483909" r:id="rId25"/>
    <p:sldLayoutId id="2147483910" r:id="rId26"/>
    <p:sldLayoutId id="2147483911" r:id="rId27"/>
    <p:sldLayoutId id="2147483912" r:id="rId28"/>
    <p:sldLayoutId id="2147483913" r:id="rId29"/>
    <p:sldLayoutId id="2147483914" r:id="rId30"/>
    <p:sldLayoutId id="2147483915" r:id="rId31"/>
  </p:sldLayoutIdLst>
  <p:hf hdr="0" dt="0"/>
  <p:txStyles>
    <p:titleStyle>
      <a:lvl1pPr algn="l" defTabSz="1828800"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0" indent="0" algn="l" defTabSz="1828800" rtl="0" eaLnBrk="1" latinLnBrk="0" hangingPunct="1">
        <a:lnSpc>
          <a:spcPct val="100000"/>
        </a:lnSpc>
        <a:spcBef>
          <a:spcPts val="2400"/>
        </a:spcBef>
        <a:buFontTx/>
        <a:buNone/>
        <a:defRPr sz="2400" kern="1200">
          <a:solidFill>
            <a:schemeClr val="tx1"/>
          </a:solidFill>
          <a:latin typeface="+mn-lt"/>
          <a:ea typeface="+mn-ea"/>
          <a:cs typeface="+mn-cs"/>
        </a:defRPr>
      </a:lvl1pPr>
      <a:lvl2pPr marL="0" indent="0" algn="l" defTabSz="1828800" rtl="0" eaLnBrk="1" latinLnBrk="0" hangingPunct="1">
        <a:lnSpc>
          <a:spcPct val="100000"/>
        </a:lnSpc>
        <a:spcBef>
          <a:spcPts val="2400"/>
        </a:spcBef>
        <a:buFont typeface="Arial" panose="020B0604020202020204" pitchFamily="34" charset="0"/>
        <a:buNone/>
        <a:defRPr sz="2600" b="1" kern="1200">
          <a:solidFill>
            <a:srgbClr val="39870C"/>
          </a:solidFill>
          <a:latin typeface="+mn-lt"/>
          <a:ea typeface="+mn-ea"/>
          <a:cs typeface="+mn-cs"/>
        </a:defRPr>
      </a:lvl2pPr>
      <a:lvl3pPr marL="0" indent="0" algn="l" defTabSz="1828800" rtl="0" eaLnBrk="1" latinLnBrk="0" hangingPunct="1">
        <a:lnSpc>
          <a:spcPct val="100000"/>
        </a:lnSpc>
        <a:spcBef>
          <a:spcPts val="2400"/>
        </a:spcBef>
        <a:buFont typeface="Arial" panose="020B0604020202020204" pitchFamily="34" charset="0"/>
        <a:buNone/>
        <a:defRPr sz="3200" b="1" kern="1200">
          <a:solidFill>
            <a:srgbClr val="39870C"/>
          </a:solidFill>
          <a:latin typeface="+mn-lt"/>
          <a:ea typeface="+mn-ea"/>
          <a:cs typeface="+mn-cs"/>
        </a:defRPr>
      </a:lvl3pPr>
      <a:lvl4pPr marL="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72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108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6pPr>
      <a:lvl7pPr marL="0" indent="-540000" algn="l" defTabSz="18288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7pPr>
      <a:lvl8pPr marL="1080000" indent="-540000" algn="l" defTabSz="18288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8pPr>
      <a:lvl9pPr marL="1620000" indent="-54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99">
          <p15:clr>
            <a:srgbClr val="F26B43"/>
          </p15:clr>
        </p15:guide>
        <p15:guide id="2" pos="139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62C3FF-2166-37A5-AA25-C9BDFE7FC884}"/>
              </a:ext>
            </a:extLst>
          </p:cNvPr>
          <p:cNvSpPr>
            <a:spLocks noGrp="1"/>
          </p:cNvSpPr>
          <p:nvPr>
            <p:ph type="ctrTitle"/>
          </p:nvPr>
        </p:nvSpPr>
        <p:spPr>
          <a:xfrm>
            <a:off x="12379569" y="2542233"/>
            <a:ext cx="11840308" cy="8574946"/>
          </a:xfrm>
        </p:spPr>
        <p:txBody>
          <a:bodyPr>
            <a:normAutofit/>
          </a:bodyPr>
          <a:lstStyle/>
          <a:p>
            <a:pPr algn="ctr"/>
            <a:r>
              <a:rPr lang="en-US" sz="6000" spc="-1"/>
              <a:t>A Long and Winding Road</a:t>
            </a:r>
            <a:r>
              <a:rPr lang="en-US" sz="5400" spc="-1"/>
              <a:t/>
            </a:r>
            <a:br>
              <a:rPr lang="en-US" sz="5400" spc="-1"/>
            </a:br>
            <a:r>
              <a:rPr lang="en-US" sz="7200" spc="-1"/>
              <a:t/>
            </a:r>
            <a:br>
              <a:rPr lang="en-US" sz="7200" spc="-1"/>
            </a:br>
            <a:r>
              <a:rPr lang="en-US" sz="4400" spc="-1"/>
              <a:t>Active disclosure of public information under the new Open Government Act</a:t>
            </a:r>
            <a:br>
              <a:rPr lang="en-US" sz="4400" spc="-1"/>
            </a:br>
            <a:r>
              <a:rPr lang="en-US" sz="4400" spc="-1"/>
              <a:t>in the Netherlands</a:t>
            </a:r>
            <a:endParaRPr lang="aa-ET" sz="8800"/>
          </a:p>
        </p:txBody>
      </p:sp>
      <p:sp>
        <p:nvSpPr>
          <p:cNvPr id="3" name="Subtitle 2">
            <a:extLst>
              <a:ext uri="{FF2B5EF4-FFF2-40B4-BE49-F238E27FC236}">
                <a16:creationId xmlns="" xmlns:a16="http://schemas.microsoft.com/office/drawing/2014/main" id="{1BC77883-39E9-374F-B5D3-BE16E222658F}"/>
              </a:ext>
            </a:extLst>
          </p:cNvPr>
          <p:cNvSpPr>
            <a:spLocks noGrp="1"/>
          </p:cNvSpPr>
          <p:nvPr>
            <p:ph type="subTitle" idx="1"/>
          </p:nvPr>
        </p:nvSpPr>
        <p:spPr>
          <a:xfrm>
            <a:off x="12821477" y="10848109"/>
            <a:ext cx="11147699" cy="2029293"/>
          </a:xfrm>
        </p:spPr>
        <p:txBody>
          <a:bodyPr>
            <a:normAutofit/>
          </a:bodyPr>
          <a:lstStyle/>
          <a:p>
            <a:pPr algn="ctr"/>
            <a:r>
              <a:rPr lang="nl-NL" sz="2000" smtClean="0"/>
              <a:t>mr. dr. Marc van Opijnen</a:t>
            </a:r>
          </a:p>
          <a:p>
            <a:pPr algn="ctr"/>
            <a:r>
              <a:rPr lang="nl-NL" sz="2000" smtClean="0"/>
              <a:t>Adviser Legal Informatics</a:t>
            </a:r>
          </a:p>
          <a:p>
            <a:pPr algn="ctr"/>
            <a:r>
              <a:rPr lang="nl-NL" sz="2000" smtClean="0"/>
              <a:t>Publications Office of the Netherlands (KOOP) </a:t>
            </a:r>
            <a:endParaRPr lang="aa-ET" sz="2000"/>
          </a:p>
        </p:txBody>
      </p:sp>
      <p:sp>
        <p:nvSpPr>
          <p:cNvPr id="5" name="Rechthoek 3"/>
          <p:cNvSpPr/>
          <p:nvPr/>
        </p:nvSpPr>
        <p:spPr>
          <a:xfrm>
            <a:off x="13515480" y="963360"/>
            <a:ext cx="1276920" cy="34992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r>
              <a:rPr lang="nl-NL" sz="2400" b="1" strike="noStrike" spc="-1">
                <a:solidFill>
                  <a:schemeClr val="dk1"/>
                </a:solidFill>
                <a:latin typeface="Times New Roman"/>
              </a:rPr>
              <a:t>| </a:t>
            </a:r>
            <a:r>
              <a:rPr lang="nl-NL" sz="2000" b="0" strike="noStrike" spc="-1">
                <a:solidFill>
                  <a:schemeClr val="dk1"/>
                </a:solidFill>
                <a:latin typeface="Rockwell"/>
              </a:rPr>
              <a:t>KOOP</a:t>
            </a:r>
            <a:endParaRPr lang="en-US" sz="2000" b="0" strike="noStrike" spc="-1">
              <a:solidFill>
                <a:srgbClr val="000000"/>
              </a:solidFill>
              <a:latin typeface="Arial"/>
            </a:endParaRPr>
          </a:p>
        </p:txBody>
      </p:sp>
      <p:sp>
        <p:nvSpPr>
          <p:cNvPr id="6" name="Title 1"/>
          <p:cNvSpPr/>
          <p:nvPr/>
        </p:nvSpPr>
        <p:spPr>
          <a:xfrm>
            <a:off x="470063" y="5490146"/>
            <a:ext cx="11152499" cy="2679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1828800">
              <a:lnSpc>
                <a:spcPct val="100000"/>
              </a:lnSpc>
            </a:pPr>
            <a:endParaRPr lang="en-US" sz="9600" b="0" strike="noStrike" spc="-1">
              <a:solidFill>
                <a:srgbClr val="000000"/>
              </a:solidFill>
              <a:latin typeface="Arial"/>
            </a:endParaRPr>
          </a:p>
        </p:txBody>
      </p:sp>
      <p:sp>
        <p:nvSpPr>
          <p:cNvPr id="4" name="Rechthoek 3"/>
          <p:cNvSpPr/>
          <p:nvPr/>
        </p:nvSpPr>
        <p:spPr>
          <a:xfrm>
            <a:off x="1028062" y="7862676"/>
            <a:ext cx="9581323" cy="2985433"/>
          </a:xfrm>
          <a:prstGeom prst="rect">
            <a:avLst/>
          </a:prstGeom>
        </p:spPr>
        <p:txBody>
          <a:bodyPr wrap="square">
            <a:spAutoFit/>
          </a:bodyPr>
          <a:lstStyle/>
          <a:p>
            <a:pPr algn="ctr"/>
            <a:endParaRPr lang="en-US" sz="4000" smtClean="0">
              <a:solidFill>
                <a:schemeClr val="bg1"/>
              </a:solidFill>
            </a:endParaRPr>
          </a:p>
          <a:p>
            <a:pPr algn="ctr"/>
            <a:r>
              <a:rPr lang="en-US" sz="4400" smtClean="0">
                <a:solidFill>
                  <a:schemeClr val="bg1"/>
                </a:solidFill>
              </a:rPr>
              <a:t>Law via the Internet</a:t>
            </a:r>
          </a:p>
          <a:p>
            <a:pPr algn="ctr"/>
            <a:endParaRPr lang="en-US" sz="4000" smtClean="0">
              <a:solidFill>
                <a:schemeClr val="bg1"/>
              </a:solidFill>
            </a:endParaRPr>
          </a:p>
          <a:p>
            <a:pPr algn="ctr"/>
            <a:r>
              <a:rPr lang="en-US" sz="3200" smtClean="0">
                <a:solidFill>
                  <a:schemeClr val="bg1"/>
                </a:solidFill>
              </a:rPr>
              <a:t>25 – 27 September 2024</a:t>
            </a:r>
          </a:p>
          <a:p>
            <a:pPr algn="ctr"/>
            <a:r>
              <a:rPr lang="en-US" sz="3200" smtClean="0">
                <a:solidFill>
                  <a:schemeClr val="bg1"/>
                </a:solidFill>
              </a:rPr>
              <a:t>Limassol, Cyprus</a:t>
            </a:r>
          </a:p>
        </p:txBody>
      </p:sp>
    </p:spTree>
    <p:extLst>
      <p:ext uri="{BB962C8B-B14F-4D97-AF65-F5344CB8AC3E}">
        <p14:creationId xmlns:p14="http://schemas.microsoft.com/office/powerpoint/2010/main" val="1380716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5"/>
          <p:cNvSpPr txBox="1">
            <a:spLocks/>
          </p:cNvSpPr>
          <p:nvPr/>
        </p:nvSpPr>
        <p:spPr>
          <a:xfrm>
            <a:off x="13149266" y="3471663"/>
            <a:ext cx="10602273" cy="8702675"/>
          </a:xfrm>
          <a:prstGeom prst="rect">
            <a:avLst/>
          </a:prstGeom>
        </p:spPr>
        <p:txBody>
          <a:bodyPr numCol="1"/>
          <a:lstStyle>
            <a:lvl1pPr marL="0" indent="0" algn="l" defTabSz="1828800" rtl="0" eaLnBrk="1" latinLnBrk="0" hangingPunct="1">
              <a:lnSpc>
                <a:spcPct val="100000"/>
              </a:lnSpc>
              <a:spcBef>
                <a:spcPts val="2400"/>
              </a:spcBef>
              <a:buFontTx/>
              <a:buNone/>
              <a:defRPr sz="2400" kern="1200">
                <a:solidFill>
                  <a:schemeClr val="tx1"/>
                </a:solidFill>
                <a:latin typeface="+mn-lt"/>
                <a:ea typeface="+mn-ea"/>
                <a:cs typeface="+mn-cs"/>
              </a:defRPr>
            </a:lvl1pPr>
            <a:lvl2pPr marL="0" indent="0" algn="l" defTabSz="1828800" rtl="0" eaLnBrk="1" latinLnBrk="0" hangingPunct="1">
              <a:lnSpc>
                <a:spcPct val="100000"/>
              </a:lnSpc>
              <a:spcBef>
                <a:spcPts val="2400"/>
              </a:spcBef>
              <a:buFont typeface="Arial" panose="020B0604020202020204" pitchFamily="34" charset="0"/>
              <a:buNone/>
              <a:defRPr sz="2600" b="1" kern="1200">
                <a:solidFill>
                  <a:srgbClr val="39870C"/>
                </a:solidFill>
                <a:latin typeface="+mn-lt"/>
                <a:ea typeface="+mn-ea"/>
                <a:cs typeface="+mn-cs"/>
              </a:defRPr>
            </a:lvl2pPr>
            <a:lvl3pPr marL="0" indent="0" algn="l" defTabSz="1828800" rtl="0" eaLnBrk="1" latinLnBrk="0" hangingPunct="1">
              <a:lnSpc>
                <a:spcPct val="100000"/>
              </a:lnSpc>
              <a:spcBef>
                <a:spcPts val="2400"/>
              </a:spcBef>
              <a:buFont typeface="Arial" panose="020B0604020202020204" pitchFamily="34" charset="0"/>
              <a:buNone/>
              <a:defRPr sz="3200" b="1" kern="1200">
                <a:solidFill>
                  <a:srgbClr val="39870C"/>
                </a:solidFill>
                <a:latin typeface="+mn-lt"/>
                <a:ea typeface="+mn-ea"/>
                <a:cs typeface="+mn-cs"/>
              </a:defRPr>
            </a:lvl3pPr>
            <a:lvl4pPr marL="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72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108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6pPr>
            <a:lvl7pPr marL="0" indent="-540000" algn="l" defTabSz="18288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7pPr>
            <a:lvl8pPr marL="1080000" indent="-540000" algn="l" defTabSz="18288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8pPr>
            <a:lvl9pPr marL="1620000" indent="-54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9pPr>
          </a:lstStyle>
          <a:p>
            <a:pPr marL="571500" lvl="2" indent="-571500">
              <a:buFont typeface="Arial" panose="020B0604020202020204" pitchFamily="34" charset="0"/>
              <a:buChar char="•"/>
            </a:pPr>
            <a:r>
              <a:rPr lang="nl-NL" sz="4400" smtClean="0"/>
              <a:t>Regional bodies: cost and metadata</a:t>
            </a:r>
          </a:p>
          <a:p>
            <a:pPr lvl="2"/>
            <a:r>
              <a:rPr lang="nl-NL" sz="4400" smtClean="0"/>
              <a:t>IT watchdog: </a:t>
            </a:r>
          </a:p>
          <a:p>
            <a:pPr marL="571500" lvl="2" indent="-571500">
              <a:buFont typeface="Arial" panose="020B0604020202020204" pitchFamily="34" charset="0"/>
              <a:buChar char="•"/>
            </a:pPr>
            <a:r>
              <a:rPr lang="nl-NL" sz="4400"/>
              <a:t>S</a:t>
            </a:r>
            <a:r>
              <a:rPr lang="nl-NL" sz="4400" smtClean="0"/>
              <a:t>top development</a:t>
            </a:r>
          </a:p>
          <a:p>
            <a:pPr marL="571500" lvl="2" indent="-571500">
              <a:buFont typeface="Arial" panose="020B0604020202020204" pitchFamily="34" charset="0"/>
              <a:buChar char="•"/>
            </a:pPr>
            <a:r>
              <a:rPr lang="nl-NL" sz="4400" smtClean="0"/>
              <a:t>Start reference index with what is already available</a:t>
            </a:r>
          </a:p>
          <a:p>
            <a:pPr marL="571500" lvl="2" indent="-571500">
              <a:buFont typeface="Arial" panose="020B0604020202020204" pitchFamily="34" charset="0"/>
              <a:buChar char="•"/>
            </a:pPr>
            <a:r>
              <a:rPr lang="nl-NL" sz="4400" smtClean="0"/>
              <a:t>Harvest documents for indexing</a:t>
            </a:r>
          </a:p>
          <a:p>
            <a:pPr marL="571500" lvl="2" indent="-571500">
              <a:buFont typeface="Arial" panose="020B0604020202020204" pitchFamily="34" charset="0"/>
              <a:buChar char="•"/>
            </a:pPr>
            <a:r>
              <a:rPr lang="nl-NL" sz="4400" smtClean="0"/>
              <a:t>No requirements on metadata</a:t>
            </a:r>
          </a:p>
          <a:p>
            <a:pPr marL="571500" lvl="2" indent="-571500">
              <a:buFont typeface="Arial" panose="020B0604020202020204" pitchFamily="34" charset="0"/>
              <a:buChar char="•"/>
            </a:pPr>
            <a:r>
              <a:rPr lang="nl-NL" sz="4400" smtClean="0"/>
              <a:t>Develop vision for the platform</a:t>
            </a:r>
          </a:p>
          <a:p>
            <a:pPr marL="571500" lvl="2" indent="-571500">
              <a:buFont typeface="Arial" panose="020B0604020202020204" pitchFamily="34" charset="0"/>
              <a:buChar char="•"/>
            </a:pPr>
            <a:endParaRPr lang="nl-NL" sz="4400" smtClean="0"/>
          </a:p>
          <a:p>
            <a:pPr lvl="2"/>
            <a:endParaRPr lang="nl-NL" sz="4400" smtClean="0"/>
          </a:p>
          <a:p>
            <a:pPr marL="571500" lvl="3" indent="-571500"/>
            <a:endParaRPr lang="nl-NL" sz="3600" smtClean="0">
              <a:solidFill>
                <a:prstClr val="black"/>
              </a:solidFill>
            </a:endParaRPr>
          </a:p>
        </p:txBody>
      </p:sp>
      <p:sp>
        <p:nvSpPr>
          <p:cNvPr id="5" name="Titel 1"/>
          <p:cNvSpPr>
            <a:spLocks noGrp="1"/>
          </p:cNvSpPr>
          <p:nvPr>
            <p:ph type="ctrTitle"/>
          </p:nvPr>
        </p:nvSpPr>
        <p:spPr>
          <a:xfrm>
            <a:off x="400878" y="5359399"/>
            <a:ext cx="11147700" cy="4487779"/>
          </a:xfrm>
        </p:spPr>
        <p:txBody>
          <a:bodyPr>
            <a:normAutofit/>
          </a:bodyPr>
          <a:lstStyle/>
          <a:p>
            <a:pPr algn="ctr"/>
            <a:r>
              <a:rPr lang="nl-NL" smtClean="0">
                <a:solidFill>
                  <a:schemeClr val="bg1"/>
                </a:solidFill>
              </a:rPr>
              <a:t/>
            </a:r>
            <a:br>
              <a:rPr lang="nl-NL" smtClean="0">
                <a:solidFill>
                  <a:schemeClr val="bg1"/>
                </a:solidFill>
              </a:rPr>
            </a:br>
            <a:r>
              <a:rPr lang="nl-NL" smtClean="0">
                <a:solidFill>
                  <a:schemeClr val="bg1"/>
                </a:solidFill>
              </a:rPr>
              <a:t>Resistance</a:t>
            </a:r>
            <a:endParaRPr lang="nl-NL">
              <a:solidFill>
                <a:schemeClr val="bg1"/>
              </a:solidFill>
            </a:endParaRPr>
          </a:p>
        </p:txBody>
      </p:sp>
      <p:sp>
        <p:nvSpPr>
          <p:cNvPr id="6" name="Titel 1"/>
          <p:cNvSpPr txBox="1">
            <a:spLocks/>
          </p:cNvSpPr>
          <p:nvPr/>
        </p:nvSpPr>
        <p:spPr>
          <a:xfrm>
            <a:off x="477078" y="2154873"/>
            <a:ext cx="11147700" cy="2633580"/>
          </a:xfrm>
          <a:prstGeom prst="rect">
            <a:avLst/>
          </a:prstGeom>
        </p:spPr>
        <p:txBody>
          <a:bodyPr vert="horz" lIns="91440" tIns="45720" rIns="91440" bIns="45720" rtlCol="0" anchor="ctr">
            <a:normAutofit/>
          </a:bodyPr>
          <a:lstStyle>
            <a:lvl1pPr algn="l" defTabSz="1828800" rtl="0" eaLnBrk="1" latinLnBrk="0" hangingPunct="1">
              <a:lnSpc>
                <a:spcPct val="100000"/>
              </a:lnSpc>
              <a:spcBef>
                <a:spcPct val="0"/>
              </a:spcBef>
              <a:buNone/>
              <a:defRPr sz="8200" b="1" kern="1200">
                <a:solidFill>
                  <a:srgbClr val="39870C"/>
                </a:solidFill>
                <a:latin typeface="+mj-lt"/>
                <a:ea typeface="+mj-ea"/>
                <a:cs typeface="+mj-cs"/>
              </a:defRPr>
            </a:lvl1pPr>
          </a:lstStyle>
          <a:p>
            <a:pPr algn="ctr"/>
            <a:r>
              <a:rPr lang="nl-NL" smtClean="0">
                <a:solidFill>
                  <a:prstClr val="white"/>
                </a:solidFill>
              </a:rPr>
              <a:t>2022</a:t>
            </a:r>
            <a:endParaRPr lang="nl-NL">
              <a:solidFill>
                <a:prstClr val="white"/>
              </a:solidFill>
            </a:endParaRPr>
          </a:p>
        </p:txBody>
      </p:sp>
    </p:spTree>
    <p:extLst>
      <p:ext uri="{BB962C8B-B14F-4D97-AF65-F5344CB8AC3E}">
        <p14:creationId xmlns:p14="http://schemas.microsoft.com/office/powerpoint/2010/main" val="50633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5"/>
          <p:cNvSpPr txBox="1">
            <a:spLocks/>
          </p:cNvSpPr>
          <p:nvPr/>
        </p:nvSpPr>
        <p:spPr>
          <a:xfrm>
            <a:off x="13149266" y="3471663"/>
            <a:ext cx="10922313" cy="8702675"/>
          </a:xfrm>
          <a:prstGeom prst="rect">
            <a:avLst/>
          </a:prstGeom>
        </p:spPr>
        <p:txBody>
          <a:bodyPr numCol="1"/>
          <a:lstStyle>
            <a:lvl1pPr marL="0" indent="0" algn="l" defTabSz="1828800" rtl="0" eaLnBrk="1" latinLnBrk="0" hangingPunct="1">
              <a:lnSpc>
                <a:spcPct val="100000"/>
              </a:lnSpc>
              <a:spcBef>
                <a:spcPts val="2400"/>
              </a:spcBef>
              <a:buFontTx/>
              <a:buNone/>
              <a:defRPr sz="2400" kern="1200">
                <a:solidFill>
                  <a:schemeClr val="tx1"/>
                </a:solidFill>
                <a:latin typeface="+mn-lt"/>
                <a:ea typeface="+mn-ea"/>
                <a:cs typeface="+mn-cs"/>
              </a:defRPr>
            </a:lvl1pPr>
            <a:lvl2pPr marL="0" indent="0" algn="l" defTabSz="1828800" rtl="0" eaLnBrk="1" latinLnBrk="0" hangingPunct="1">
              <a:lnSpc>
                <a:spcPct val="100000"/>
              </a:lnSpc>
              <a:spcBef>
                <a:spcPts val="2400"/>
              </a:spcBef>
              <a:buFont typeface="Arial" panose="020B0604020202020204" pitchFamily="34" charset="0"/>
              <a:buNone/>
              <a:defRPr sz="2600" b="1" kern="1200">
                <a:solidFill>
                  <a:srgbClr val="39870C"/>
                </a:solidFill>
                <a:latin typeface="+mn-lt"/>
                <a:ea typeface="+mn-ea"/>
                <a:cs typeface="+mn-cs"/>
              </a:defRPr>
            </a:lvl2pPr>
            <a:lvl3pPr marL="0" indent="0" algn="l" defTabSz="1828800" rtl="0" eaLnBrk="1" latinLnBrk="0" hangingPunct="1">
              <a:lnSpc>
                <a:spcPct val="100000"/>
              </a:lnSpc>
              <a:spcBef>
                <a:spcPts val="2400"/>
              </a:spcBef>
              <a:buFont typeface="Arial" panose="020B0604020202020204" pitchFamily="34" charset="0"/>
              <a:buNone/>
              <a:defRPr sz="3200" b="1" kern="1200">
                <a:solidFill>
                  <a:srgbClr val="39870C"/>
                </a:solidFill>
                <a:latin typeface="+mn-lt"/>
                <a:ea typeface="+mn-ea"/>
                <a:cs typeface="+mn-cs"/>
              </a:defRPr>
            </a:lvl3pPr>
            <a:lvl4pPr marL="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72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108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6pPr>
            <a:lvl7pPr marL="0" indent="-540000" algn="l" defTabSz="18288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7pPr>
            <a:lvl8pPr marL="1080000" indent="-540000" algn="l" defTabSz="18288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8pPr>
            <a:lvl9pPr marL="1620000" indent="-54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9pPr>
          </a:lstStyle>
          <a:p>
            <a:pPr lvl="2"/>
            <a:r>
              <a:rPr lang="nl-NL" sz="4400" smtClean="0"/>
              <a:t>Ministry: compliancy with OGA </a:t>
            </a:r>
            <a:r>
              <a:rPr lang="nl-NL" sz="4400" smtClean="0"/>
              <a:t>requires:</a:t>
            </a:r>
            <a:endParaRPr lang="nl-NL" sz="4400" smtClean="0"/>
          </a:p>
          <a:p>
            <a:pPr marL="571500" lvl="2" indent="-571500">
              <a:buFont typeface="Arial" panose="020B0604020202020204" pitchFamily="34" charset="0"/>
              <a:buChar char="•"/>
            </a:pPr>
            <a:r>
              <a:rPr lang="nl-NL" sz="4400" smtClean="0"/>
              <a:t>Entry in OGA index</a:t>
            </a:r>
          </a:p>
          <a:p>
            <a:pPr marL="571500" lvl="2" indent="-571500">
              <a:buFont typeface="Arial" panose="020B0604020202020204" pitchFamily="34" charset="0"/>
              <a:buChar char="•"/>
            </a:pPr>
            <a:r>
              <a:rPr lang="nl-NL" sz="4400" smtClean="0"/>
              <a:t>Local storage</a:t>
            </a:r>
          </a:p>
          <a:p>
            <a:pPr marL="571500" lvl="2" indent="-571500">
              <a:buFont typeface="Arial" panose="020B0604020202020204" pitchFamily="34" charset="0"/>
              <a:buChar char="•"/>
            </a:pPr>
            <a:r>
              <a:rPr lang="nl-NL" sz="4400" smtClean="0"/>
              <a:t>Sitemap architecture</a:t>
            </a:r>
          </a:p>
          <a:p>
            <a:pPr marL="571500" lvl="2" indent="-571500">
              <a:buFont typeface="Arial" panose="020B0604020202020204" pitchFamily="34" charset="0"/>
              <a:buChar char="•"/>
            </a:pPr>
            <a:r>
              <a:rPr lang="nl-NL" sz="4400" smtClean="0"/>
              <a:t>Portal for documents</a:t>
            </a:r>
          </a:p>
          <a:p>
            <a:pPr lvl="2"/>
            <a:r>
              <a:rPr lang="nl-NL" sz="4400" smtClean="0"/>
              <a:t/>
            </a:r>
            <a:br>
              <a:rPr lang="nl-NL" sz="4400" smtClean="0"/>
            </a:br>
            <a:r>
              <a:rPr lang="nl-NL" sz="4400" smtClean="0"/>
              <a:t>(Responsibility for) vision unclear</a:t>
            </a:r>
          </a:p>
          <a:p>
            <a:pPr lvl="2"/>
            <a:endParaRPr lang="nl-NL" sz="4400" smtClean="0"/>
          </a:p>
          <a:p>
            <a:pPr marL="571500" lvl="3" indent="-571500"/>
            <a:endParaRPr lang="nl-NL" sz="3600" smtClean="0">
              <a:solidFill>
                <a:prstClr val="black"/>
              </a:solidFill>
            </a:endParaRPr>
          </a:p>
        </p:txBody>
      </p:sp>
      <p:sp>
        <p:nvSpPr>
          <p:cNvPr id="5" name="Titel 1"/>
          <p:cNvSpPr>
            <a:spLocks noGrp="1"/>
          </p:cNvSpPr>
          <p:nvPr>
            <p:ph type="ctrTitle"/>
          </p:nvPr>
        </p:nvSpPr>
        <p:spPr>
          <a:xfrm>
            <a:off x="400878" y="5359399"/>
            <a:ext cx="11147700" cy="4487779"/>
          </a:xfrm>
        </p:spPr>
        <p:txBody>
          <a:bodyPr>
            <a:normAutofit/>
          </a:bodyPr>
          <a:lstStyle/>
          <a:p>
            <a:pPr algn="ctr"/>
            <a:r>
              <a:rPr lang="nl-NL" smtClean="0">
                <a:solidFill>
                  <a:schemeClr val="bg1"/>
                </a:solidFill>
              </a:rPr>
              <a:t/>
            </a:r>
            <a:br>
              <a:rPr lang="nl-NL" smtClean="0">
                <a:solidFill>
                  <a:schemeClr val="bg1"/>
                </a:solidFill>
              </a:rPr>
            </a:br>
            <a:r>
              <a:rPr lang="nl-NL" smtClean="0">
                <a:solidFill>
                  <a:schemeClr val="bg1"/>
                </a:solidFill>
              </a:rPr>
              <a:t>Current State of Play</a:t>
            </a:r>
            <a:endParaRPr lang="nl-NL">
              <a:solidFill>
                <a:schemeClr val="bg1"/>
              </a:solidFill>
            </a:endParaRPr>
          </a:p>
        </p:txBody>
      </p:sp>
      <p:sp>
        <p:nvSpPr>
          <p:cNvPr id="6" name="Titel 1"/>
          <p:cNvSpPr txBox="1">
            <a:spLocks/>
          </p:cNvSpPr>
          <p:nvPr/>
        </p:nvSpPr>
        <p:spPr>
          <a:xfrm>
            <a:off x="477078" y="2154873"/>
            <a:ext cx="11147700" cy="2633580"/>
          </a:xfrm>
          <a:prstGeom prst="rect">
            <a:avLst/>
          </a:prstGeom>
        </p:spPr>
        <p:txBody>
          <a:bodyPr vert="horz" lIns="91440" tIns="45720" rIns="91440" bIns="45720" rtlCol="0" anchor="ctr">
            <a:normAutofit/>
          </a:bodyPr>
          <a:lstStyle>
            <a:lvl1pPr algn="l" defTabSz="1828800" rtl="0" eaLnBrk="1" latinLnBrk="0" hangingPunct="1">
              <a:lnSpc>
                <a:spcPct val="100000"/>
              </a:lnSpc>
              <a:spcBef>
                <a:spcPct val="0"/>
              </a:spcBef>
              <a:buNone/>
              <a:defRPr sz="8200" b="1" kern="1200">
                <a:solidFill>
                  <a:srgbClr val="39870C"/>
                </a:solidFill>
                <a:latin typeface="+mj-lt"/>
                <a:ea typeface="+mj-ea"/>
                <a:cs typeface="+mj-cs"/>
              </a:defRPr>
            </a:lvl1pPr>
          </a:lstStyle>
          <a:p>
            <a:pPr algn="ctr"/>
            <a:r>
              <a:rPr lang="nl-NL" smtClean="0">
                <a:solidFill>
                  <a:prstClr val="white"/>
                </a:solidFill>
              </a:rPr>
              <a:t>2024</a:t>
            </a:r>
            <a:endParaRPr lang="nl-NL">
              <a:solidFill>
                <a:prstClr val="white"/>
              </a:solidFill>
            </a:endParaRPr>
          </a:p>
        </p:txBody>
      </p:sp>
    </p:spTree>
    <p:extLst>
      <p:ext uri="{BB962C8B-B14F-4D97-AF65-F5344CB8AC3E}">
        <p14:creationId xmlns:p14="http://schemas.microsoft.com/office/powerpoint/2010/main" val="387736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5"/>
          <p:cNvSpPr txBox="1">
            <a:spLocks/>
          </p:cNvSpPr>
          <p:nvPr/>
        </p:nvSpPr>
        <p:spPr>
          <a:xfrm>
            <a:off x="13149266" y="3471663"/>
            <a:ext cx="10922313" cy="8702675"/>
          </a:xfrm>
          <a:prstGeom prst="rect">
            <a:avLst/>
          </a:prstGeom>
        </p:spPr>
        <p:txBody>
          <a:bodyPr numCol="1"/>
          <a:lstStyle>
            <a:lvl1pPr marL="0" indent="0" algn="l" defTabSz="1828800" rtl="0" eaLnBrk="1" latinLnBrk="0" hangingPunct="1">
              <a:lnSpc>
                <a:spcPct val="100000"/>
              </a:lnSpc>
              <a:spcBef>
                <a:spcPts val="2400"/>
              </a:spcBef>
              <a:buFontTx/>
              <a:buNone/>
              <a:defRPr sz="2400" kern="1200">
                <a:solidFill>
                  <a:schemeClr val="tx1"/>
                </a:solidFill>
                <a:latin typeface="+mn-lt"/>
                <a:ea typeface="+mn-ea"/>
                <a:cs typeface="+mn-cs"/>
              </a:defRPr>
            </a:lvl1pPr>
            <a:lvl2pPr marL="0" indent="0" algn="l" defTabSz="1828800" rtl="0" eaLnBrk="1" latinLnBrk="0" hangingPunct="1">
              <a:lnSpc>
                <a:spcPct val="100000"/>
              </a:lnSpc>
              <a:spcBef>
                <a:spcPts val="2400"/>
              </a:spcBef>
              <a:buFont typeface="Arial" panose="020B0604020202020204" pitchFamily="34" charset="0"/>
              <a:buNone/>
              <a:defRPr sz="2600" b="1" kern="1200">
                <a:solidFill>
                  <a:srgbClr val="39870C"/>
                </a:solidFill>
                <a:latin typeface="+mn-lt"/>
                <a:ea typeface="+mn-ea"/>
                <a:cs typeface="+mn-cs"/>
              </a:defRPr>
            </a:lvl2pPr>
            <a:lvl3pPr marL="0" indent="0" algn="l" defTabSz="1828800" rtl="0" eaLnBrk="1" latinLnBrk="0" hangingPunct="1">
              <a:lnSpc>
                <a:spcPct val="100000"/>
              </a:lnSpc>
              <a:spcBef>
                <a:spcPts val="2400"/>
              </a:spcBef>
              <a:buFont typeface="Arial" panose="020B0604020202020204" pitchFamily="34" charset="0"/>
              <a:buNone/>
              <a:defRPr sz="3200" b="1" kern="1200">
                <a:solidFill>
                  <a:srgbClr val="39870C"/>
                </a:solidFill>
                <a:latin typeface="+mn-lt"/>
                <a:ea typeface="+mn-ea"/>
                <a:cs typeface="+mn-cs"/>
              </a:defRPr>
            </a:lvl3pPr>
            <a:lvl4pPr marL="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72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108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6pPr>
            <a:lvl7pPr marL="0" indent="-540000" algn="l" defTabSz="18288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7pPr>
            <a:lvl8pPr marL="1080000" indent="-540000" algn="l" defTabSz="18288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8pPr>
            <a:lvl9pPr marL="1620000" indent="-54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9pPr>
          </a:lstStyle>
          <a:p>
            <a:pPr lvl="2"/>
            <a:r>
              <a:rPr lang="nl-NL" sz="4400" smtClean="0"/>
              <a:t>Ministerial regulation</a:t>
            </a:r>
          </a:p>
          <a:p>
            <a:pPr marL="571500" lvl="2" indent="-571500">
              <a:buFont typeface="Arial" panose="020B0604020202020204" pitchFamily="34" charset="0"/>
              <a:buChar char="•"/>
            </a:pPr>
            <a:r>
              <a:rPr lang="nl-NL" sz="4400" smtClean="0"/>
              <a:t>Staged entry into force</a:t>
            </a:r>
          </a:p>
          <a:p>
            <a:pPr marL="571500" lvl="2" indent="-571500">
              <a:buFont typeface="Arial" panose="020B0604020202020204" pitchFamily="34" charset="0"/>
              <a:buChar char="•"/>
            </a:pPr>
            <a:r>
              <a:rPr lang="nl-NL" sz="4400" smtClean="0"/>
              <a:t>Complicated </a:t>
            </a:r>
            <a:r>
              <a:rPr lang="nl-NL" sz="4400"/>
              <a:t>definitions</a:t>
            </a:r>
          </a:p>
          <a:p>
            <a:pPr marL="571500" lvl="2" indent="-571500">
              <a:buFont typeface="Arial" panose="020B0604020202020204" pitchFamily="34" charset="0"/>
              <a:buChar char="•"/>
            </a:pPr>
            <a:r>
              <a:rPr lang="nl-NL" sz="4400" smtClean="0"/>
              <a:t>Different workflows</a:t>
            </a:r>
            <a:endParaRPr lang="nl-NL" sz="4400"/>
          </a:p>
          <a:p>
            <a:pPr marL="571500" lvl="2" indent="-571500">
              <a:buFont typeface="Arial" panose="020B0604020202020204" pitchFamily="34" charset="0"/>
              <a:buChar char="•"/>
            </a:pPr>
            <a:r>
              <a:rPr lang="nl-NL" sz="4400" smtClean="0"/>
              <a:t>GDPR and other exceptions</a:t>
            </a:r>
          </a:p>
          <a:p>
            <a:pPr marL="571500" lvl="2" indent="-571500">
              <a:buFont typeface="Arial" panose="020B0604020202020204" pitchFamily="34" charset="0"/>
              <a:buChar char="•"/>
            </a:pPr>
            <a:r>
              <a:rPr lang="nl-NL" sz="4400" smtClean="0"/>
              <a:t>Metadata</a:t>
            </a:r>
          </a:p>
          <a:p>
            <a:pPr marL="571500" lvl="2" indent="-571500">
              <a:buFont typeface="Arial" panose="020B0604020202020204" pitchFamily="34" charset="0"/>
              <a:buChar char="•"/>
            </a:pPr>
            <a:r>
              <a:rPr lang="nl-NL" sz="4400" smtClean="0"/>
              <a:t>First stage: promulgated legislation, contact &amp; organisational details, already available</a:t>
            </a:r>
          </a:p>
          <a:p>
            <a:pPr marL="571500" lvl="2" indent="-571500">
              <a:buFont typeface="Arial" panose="020B0604020202020204" pitchFamily="34" charset="0"/>
              <a:buChar char="•"/>
            </a:pPr>
            <a:r>
              <a:rPr lang="nl-NL" sz="4400" smtClean="0"/>
              <a:t>Reconsidering central services</a:t>
            </a:r>
          </a:p>
          <a:p>
            <a:pPr marL="571500" lvl="2" indent="-571500">
              <a:buFont typeface="Arial" panose="020B0604020202020204" pitchFamily="34" charset="0"/>
              <a:buChar char="•"/>
            </a:pPr>
            <a:endParaRPr lang="nl-NL" sz="4400" smtClean="0"/>
          </a:p>
          <a:p>
            <a:pPr lvl="2"/>
            <a:endParaRPr lang="nl-NL" sz="4400" smtClean="0"/>
          </a:p>
          <a:p>
            <a:pPr marL="571500" lvl="3" indent="-571500"/>
            <a:endParaRPr lang="nl-NL" sz="3600" smtClean="0">
              <a:solidFill>
                <a:prstClr val="black"/>
              </a:solidFill>
            </a:endParaRPr>
          </a:p>
        </p:txBody>
      </p:sp>
      <p:sp>
        <p:nvSpPr>
          <p:cNvPr id="5" name="Titel 1"/>
          <p:cNvSpPr>
            <a:spLocks noGrp="1"/>
          </p:cNvSpPr>
          <p:nvPr>
            <p:ph type="ctrTitle"/>
          </p:nvPr>
        </p:nvSpPr>
        <p:spPr>
          <a:xfrm>
            <a:off x="400878" y="5359399"/>
            <a:ext cx="11147700" cy="4487779"/>
          </a:xfrm>
        </p:spPr>
        <p:txBody>
          <a:bodyPr>
            <a:normAutofit/>
          </a:bodyPr>
          <a:lstStyle/>
          <a:p>
            <a:pPr algn="ctr"/>
            <a:r>
              <a:rPr lang="nl-NL" smtClean="0">
                <a:solidFill>
                  <a:schemeClr val="bg1"/>
                </a:solidFill>
              </a:rPr>
              <a:t/>
            </a:r>
            <a:br>
              <a:rPr lang="nl-NL" smtClean="0">
                <a:solidFill>
                  <a:schemeClr val="bg1"/>
                </a:solidFill>
              </a:rPr>
            </a:br>
            <a:r>
              <a:rPr lang="nl-NL" smtClean="0">
                <a:solidFill>
                  <a:schemeClr val="bg1"/>
                </a:solidFill>
              </a:rPr>
              <a:t>Current State of Play</a:t>
            </a:r>
            <a:endParaRPr lang="nl-NL">
              <a:solidFill>
                <a:schemeClr val="bg1"/>
              </a:solidFill>
            </a:endParaRPr>
          </a:p>
        </p:txBody>
      </p:sp>
      <p:sp>
        <p:nvSpPr>
          <p:cNvPr id="6" name="Titel 1"/>
          <p:cNvSpPr txBox="1">
            <a:spLocks/>
          </p:cNvSpPr>
          <p:nvPr/>
        </p:nvSpPr>
        <p:spPr>
          <a:xfrm>
            <a:off x="477078" y="2154873"/>
            <a:ext cx="11147700" cy="2633580"/>
          </a:xfrm>
          <a:prstGeom prst="rect">
            <a:avLst/>
          </a:prstGeom>
        </p:spPr>
        <p:txBody>
          <a:bodyPr vert="horz" lIns="91440" tIns="45720" rIns="91440" bIns="45720" rtlCol="0" anchor="ctr">
            <a:normAutofit/>
          </a:bodyPr>
          <a:lstStyle>
            <a:lvl1pPr algn="l" defTabSz="1828800" rtl="0" eaLnBrk="1" latinLnBrk="0" hangingPunct="1">
              <a:lnSpc>
                <a:spcPct val="100000"/>
              </a:lnSpc>
              <a:spcBef>
                <a:spcPct val="0"/>
              </a:spcBef>
              <a:buNone/>
              <a:defRPr sz="8200" b="1" kern="1200">
                <a:solidFill>
                  <a:srgbClr val="39870C"/>
                </a:solidFill>
                <a:latin typeface="+mj-lt"/>
                <a:ea typeface="+mj-ea"/>
                <a:cs typeface="+mj-cs"/>
              </a:defRPr>
            </a:lvl1pPr>
          </a:lstStyle>
          <a:p>
            <a:pPr algn="ctr"/>
            <a:r>
              <a:rPr lang="nl-NL" smtClean="0">
                <a:solidFill>
                  <a:prstClr val="white"/>
                </a:solidFill>
              </a:rPr>
              <a:t>2024</a:t>
            </a:r>
            <a:endParaRPr lang="nl-NL">
              <a:solidFill>
                <a:prstClr val="white"/>
              </a:solidFill>
            </a:endParaRPr>
          </a:p>
        </p:txBody>
      </p:sp>
    </p:spTree>
    <p:extLst>
      <p:ext uri="{BB962C8B-B14F-4D97-AF65-F5344CB8AC3E}">
        <p14:creationId xmlns:p14="http://schemas.microsoft.com/office/powerpoint/2010/main" val="421933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674268" y="323544"/>
            <a:ext cx="9925052" cy="8774736"/>
          </a:xfrm>
          <a:prstGeom prst="rect">
            <a:avLst/>
          </a:prstGeom>
          <a:ln>
            <a:solidFill>
              <a:schemeClr val="tx1"/>
            </a:solidFill>
          </a:ln>
        </p:spPr>
      </p:pic>
      <p:pic>
        <p:nvPicPr>
          <p:cNvPr id="6" name="Afbeelding 5"/>
          <p:cNvPicPr>
            <a:picLocks noChangeAspect="1"/>
          </p:cNvPicPr>
          <p:nvPr/>
        </p:nvPicPr>
        <p:blipFill>
          <a:blip r:embed="rId3"/>
          <a:stretch>
            <a:fillRect/>
          </a:stretch>
        </p:blipFill>
        <p:spPr>
          <a:xfrm>
            <a:off x="3961157" y="4701323"/>
            <a:ext cx="10826596" cy="6888697"/>
          </a:xfrm>
          <a:prstGeom prst="rect">
            <a:avLst/>
          </a:prstGeom>
          <a:ln>
            <a:solidFill>
              <a:schemeClr val="tx1"/>
            </a:solidFill>
          </a:ln>
        </p:spPr>
      </p:pic>
      <p:pic>
        <p:nvPicPr>
          <p:cNvPr id="7" name="Afbeelding 6"/>
          <p:cNvPicPr>
            <a:picLocks noChangeAspect="1"/>
          </p:cNvPicPr>
          <p:nvPr/>
        </p:nvPicPr>
        <p:blipFill>
          <a:blip r:embed="rId4"/>
          <a:stretch>
            <a:fillRect/>
          </a:stretch>
        </p:blipFill>
        <p:spPr>
          <a:xfrm>
            <a:off x="11664974" y="0"/>
            <a:ext cx="9518718" cy="6560820"/>
          </a:xfrm>
          <a:prstGeom prst="rect">
            <a:avLst/>
          </a:prstGeom>
          <a:ln>
            <a:solidFill>
              <a:schemeClr val="tx1"/>
            </a:solidFill>
          </a:ln>
        </p:spPr>
      </p:pic>
      <p:pic>
        <p:nvPicPr>
          <p:cNvPr id="8" name="Afbeelding 7"/>
          <p:cNvPicPr>
            <a:picLocks noChangeAspect="1"/>
          </p:cNvPicPr>
          <p:nvPr/>
        </p:nvPicPr>
        <p:blipFill>
          <a:blip r:embed="rId5"/>
          <a:stretch>
            <a:fillRect/>
          </a:stretch>
        </p:blipFill>
        <p:spPr>
          <a:xfrm>
            <a:off x="13233203" y="6200472"/>
            <a:ext cx="10131660" cy="7058327"/>
          </a:xfrm>
          <a:prstGeom prst="rect">
            <a:avLst/>
          </a:prstGeom>
          <a:ln>
            <a:solidFill>
              <a:schemeClr val="tx1"/>
            </a:solidFill>
          </a:ln>
        </p:spPr>
      </p:pic>
    </p:spTree>
    <p:extLst>
      <p:ext uri="{BB962C8B-B14F-4D97-AF65-F5344CB8AC3E}">
        <p14:creationId xmlns:p14="http://schemas.microsoft.com/office/powerpoint/2010/main" val="370833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563287" y="0"/>
            <a:ext cx="11402048" cy="8222269"/>
          </a:xfrm>
          <a:prstGeom prst="rect">
            <a:avLst/>
          </a:prstGeom>
          <a:ln>
            <a:solidFill>
              <a:schemeClr val="tx1"/>
            </a:solidFill>
          </a:ln>
        </p:spPr>
      </p:pic>
      <p:pic>
        <p:nvPicPr>
          <p:cNvPr id="3" name="Afbeelding 2"/>
          <p:cNvPicPr>
            <a:picLocks noChangeAspect="1"/>
          </p:cNvPicPr>
          <p:nvPr/>
        </p:nvPicPr>
        <p:blipFill>
          <a:blip r:embed="rId4"/>
          <a:stretch>
            <a:fillRect/>
          </a:stretch>
        </p:blipFill>
        <p:spPr>
          <a:xfrm>
            <a:off x="11278794" y="4771894"/>
            <a:ext cx="11582852" cy="7692651"/>
          </a:xfrm>
          <a:prstGeom prst="rect">
            <a:avLst/>
          </a:prstGeom>
          <a:ln>
            <a:solidFill>
              <a:schemeClr val="tx1"/>
            </a:solidFill>
          </a:ln>
        </p:spPr>
      </p:pic>
      <p:pic>
        <p:nvPicPr>
          <p:cNvPr id="4" name="Afbeelding 3"/>
          <p:cNvPicPr>
            <a:picLocks noChangeAspect="1"/>
          </p:cNvPicPr>
          <p:nvPr/>
        </p:nvPicPr>
        <p:blipFill>
          <a:blip r:embed="rId5"/>
          <a:stretch>
            <a:fillRect/>
          </a:stretch>
        </p:blipFill>
        <p:spPr>
          <a:xfrm>
            <a:off x="9152204" y="2037314"/>
            <a:ext cx="10324516" cy="9832872"/>
          </a:xfrm>
          <a:prstGeom prst="rect">
            <a:avLst/>
          </a:prstGeom>
          <a:ln>
            <a:solidFill>
              <a:schemeClr val="tx1"/>
            </a:solidFill>
          </a:ln>
        </p:spPr>
      </p:pic>
    </p:spTree>
    <p:extLst>
      <p:ext uri="{BB962C8B-B14F-4D97-AF65-F5344CB8AC3E}">
        <p14:creationId xmlns:p14="http://schemas.microsoft.com/office/powerpoint/2010/main" val="31260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400878" y="5359399"/>
            <a:ext cx="11147700" cy="4487779"/>
          </a:xfrm>
        </p:spPr>
        <p:txBody>
          <a:bodyPr>
            <a:normAutofit/>
          </a:bodyPr>
          <a:lstStyle/>
          <a:p>
            <a:pPr algn="ctr"/>
            <a:r>
              <a:rPr lang="nl-NL" smtClean="0">
                <a:solidFill>
                  <a:schemeClr val="bg1"/>
                </a:solidFill>
              </a:rPr>
              <a:t/>
            </a:r>
            <a:br>
              <a:rPr lang="nl-NL" smtClean="0">
                <a:solidFill>
                  <a:schemeClr val="bg1"/>
                </a:solidFill>
              </a:rPr>
            </a:br>
            <a:endParaRPr lang="nl-NL">
              <a:solidFill>
                <a:schemeClr val="bg1"/>
              </a:solidFill>
            </a:endParaRPr>
          </a:p>
        </p:txBody>
      </p:sp>
      <p:sp>
        <p:nvSpPr>
          <p:cNvPr id="6" name="Titel 1"/>
          <p:cNvSpPr txBox="1">
            <a:spLocks/>
          </p:cNvSpPr>
          <p:nvPr/>
        </p:nvSpPr>
        <p:spPr>
          <a:xfrm>
            <a:off x="477078" y="2154873"/>
            <a:ext cx="11147700" cy="2633580"/>
          </a:xfrm>
          <a:prstGeom prst="rect">
            <a:avLst/>
          </a:prstGeom>
        </p:spPr>
        <p:txBody>
          <a:bodyPr vert="horz" lIns="91440" tIns="45720" rIns="91440" bIns="45720" rtlCol="0" anchor="ctr">
            <a:normAutofit/>
          </a:bodyPr>
          <a:lstStyle>
            <a:lvl1pPr algn="l" defTabSz="1828800" rtl="0" eaLnBrk="1" latinLnBrk="0" hangingPunct="1">
              <a:lnSpc>
                <a:spcPct val="100000"/>
              </a:lnSpc>
              <a:spcBef>
                <a:spcPct val="0"/>
              </a:spcBef>
              <a:buNone/>
              <a:defRPr sz="8200" b="1" kern="1200">
                <a:solidFill>
                  <a:srgbClr val="39870C"/>
                </a:solidFill>
                <a:latin typeface="+mj-lt"/>
                <a:ea typeface="+mj-ea"/>
                <a:cs typeface="+mj-cs"/>
              </a:defRPr>
            </a:lvl1pPr>
          </a:lstStyle>
          <a:p>
            <a:pPr algn="ctr"/>
            <a:r>
              <a:rPr lang="nl-NL" smtClean="0">
                <a:solidFill>
                  <a:prstClr val="white"/>
                </a:solidFill>
              </a:rPr>
              <a:t>Woogle</a:t>
            </a:r>
            <a:endParaRPr lang="nl-NL">
              <a:solidFill>
                <a:prstClr val="white"/>
              </a:solidFill>
            </a:endParaRPr>
          </a:p>
        </p:txBody>
      </p:sp>
    </p:spTree>
    <p:extLst>
      <p:ext uri="{BB962C8B-B14F-4D97-AF65-F5344CB8AC3E}">
        <p14:creationId xmlns:p14="http://schemas.microsoft.com/office/powerpoint/2010/main" val="133443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789153" y="0"/>
            <a:ext cx="12227832" cy="7063740"/>
          </a:xfrm>
          <a:prstGeom prst="rect">
            <a:avLst/>
          </a:prstGeom>
          <a:ln>
            <a:solidFill>
              <a:schemeClr val="tx1"/>
            </a:solidFill>
          </a:ln>
        </p:spPr>
      </p:pic>
      <p:pic>
        <p:nvPicPr>
          <p:cNvPr id="7" name="Afbeelding 6"/>
          <p:cNvPicPr>
            <a:picLocks noChangeAspect="1"/>
          </p:cNvPicPr>
          <p:nvPr/>
        </p:nvPicPr>
        <p:blipFill>
          <a:blip r:embed="rId4"/>
          <a:stretch>
            <a:fillRect/>
          </a:stretch>
        </p:blipFill>
        <p:spPr>
          <a:xfrm>
            <a:off x="7659252" y="929366"/>
            <a:ext cx="12227248" cy="7711714"/>
          </a:xfrm>
          <a:prstGeom prst="rect">
            <a:avLst/>
          </a:prstGeom>
          <a:ln>
            <a:solidFill>
              <a:schemeClr val="tx1"/>
            </a:solidFill>
          </a:ln>
        </p:spPr>
      </p:pic>
      <p:pic>
        <p:nvPicPr>
          <p:cNvPr id="8" name="Afbeelding 7"/>
          <p:cNvPicPr>
            <a:picLocks noChangeAspect="1"/>
          </p:cNvPicPr>
          <p:nvPr/>
        </p:nvPicPr>
        <p:blipFill>
          <a:blip r:embed="rId5"/>
          <a:stretch>
            <a:fillRect/>
          </a:stretch>
        </p:blipFill>
        <p:spPr>
          <a:xfrm>
            <a:off x="4054930" y="3977640"/>
            <a:ext cx="19767379" cy="9395472"/>
          </a:xfrm>
          <a:prstGeom prst="rect">
            <a:avLst/>
          </a:prstGeom>
          <a:ln>
            <a:solidFill>
              <a:schemeClr val="tx1"/>
            </a:solidFill>
          </a:ln>
        </p:spPr>
      </p:pic>
      <p:sp>
        <p:nvSpPr>
          <p:cNvPr id="2" name="Rechthoek 1"/>
          <p:cNvSpPr/>
          <p:nvPr/>
        </p:nvSpPr>
        <p:spPr>
          <a:xfrm>
            <a:off x="13761720" y="6560820"/>
            <a:ext cx="9761220" cy="653796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7093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5"/>
          <p:cNvSpPr txBox="1">
            <a:spLocks/>
          </p:cNvSpPr>
          <p:nvPr/>
        </p:nvSpPr>
        <p:spPr>
          <a:xfrm>
            <a:off x="13080686" y="2328663"/>
            <a:ext cx="10922313" cy="8702675"/>
          </a:xfrm>
          <a:prstGeom prst="rect">
            <a:avLst/>
          </a:prstGeom>
        </p:spPr>
        <p:txBody>
          <a:bodyPr numCol="1"/>
          <a:lstStyle>
            <a:lvl1pPr marL="0" indent="0" algn="l" defTabSz="1828800" rtl="0" eaLnBrk="1" latinLnBrk="0" hangingPunct="1">
              <a:lnSpc>
                <a:spcPct val="100000"/>
              </a:lnSpc>
              <a:spcBef>
                <a:spcPts val="2400"/>
              </a:spcBef>
              <a:buFontTx/>
              <a:buNone/>
              <a:defRPr sz="2400" kern="1200">
                <a:solidFill>
                  <a:schemeClr val="tx1"/>
                </a:solidFill>
                <a:latin typeface="+mn-lt"/>
                <a:ea typeface="+mn-ea"/>
                <a:cs typeface="+mn-cs"/>
              </a:defRPr>
            </a:lvl1pPr>
            <a:lvl2pPr marL="0" indent="0" algn="l" defTabSz="1828800" rtl="0" eaLnBrk="1" latinLnBrk="0" hangingPunct="1">
              <a:lnSpc>
                <a:spcPct val="100000"/>
              </a:lnSpc>
              <a:spcBef>
                <a:spcPts val="2400"/>
              </a:spcBef>
              <a:buFont typeface="Arial" panose="020B0604020202020204" pitchFamily="34" charset="0"/>
              <a:buNone/>
              <a:defRPr sz="2600" b="1" kern="1200">
                <a:solidFill>
                  <a:srgbClr val="39870C"/>
                </a:solidFill>
                <a:latin typeface="+mn-lt"/>
                <a:ea typeface="+mn-ea"/>
                <a:cs typeface="+mn-cs"/>
              </a:defRPr>
            </a:lvl2pPr>
            <a:lvl3pPr marL="0" indent="0" algn="l" defTabSz="1828800" rtl="0" eaLnBrk="1" latinLnBrk="0" hangingPunct="1">
              <a:lnSpc>
                <a:spcPct val="100000"/>
              </a:lnSpc>
              <a:spcBef>
                <a:spcPts val="2400"/>
              </a:spcBef>
              <a:buFont typeface="Arial" panose="020B0604020202020204" pitchFamily="34" charset="0"/>
              <a:buNone/>
              <a:defRPr sz="3200" b="1" kern="1200">
                <a:solidFill>
                  <a:srgbClr val="39870C"/>
                </a:solidFill>
                <a:latin typeface="+mn-lt"/>
                <a:ea typeface="+mn-ea"/>
                <a:cs typeface="+mn-cs"/>
              </a:defRPr>
            </a:lvl3pPr>
            <a:lvl4pPr marL="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72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108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6pPr>
            <a:lvl7pPr marL="0" indent="-540000" algn="l" defTabSz="18288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7pPr>
            <a:lvl8pPr marL="1080000" indent="-540000" algn="l" defTabSz="18288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8pPr>
            <a:lvl9pPr marL="1620000" indent="-54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9pPr>
          </a:lstStyle>
          <a:p>
            <a:pPr marL="571500" lvl="2" indent="-571500">
              <a:buFont typeface="Arial" panose="020B0604020202020204" pitchFamily="34" charset="0"/>
              <a:buChar char="•"/>
            </a:pPr>
            <a:r>
              <a:rPr lang="nl-NL" sz="4400" smtClean="0"/>
              <a:t>“Government information? Unsearchable!”</a:t>
            </a:r>
          </a:p>
          <a:p>
            <a:pPr marL="571500" lvl="2" indent="-571500">
              <a:buFont typeface="Arial" panose="020B0604020202020204" pitchFamily="34" charset="0"/>
              <a:buChar char="•"/>
            </a:pPr>
            <a:r>
              <a:rPr lang="nl-NL" sz="4400" smtClean="0"/>
              <a:t>January 2021</a:t>
            </a:r>
          </a:p>
          <a:p>
            <a:pPr marL="571500" lvl="2" indent="-571500">
              <a:buFont typeface="Arial" panose="020B0604020202020204" pitchFamily="34" charset="0"/>
              <a:buChar char="•"/>
            </a:pPr>
            <a:r>
              <a:rPr lang="nl-NL" sz="4400" smtClean="0"/>
              <a:t>Government respons: </a:t>
            </a:r>
            <a:r>
              <a:rPr lang="nl-NL" sz="4400" smtClean="0"/>
              <a:t>Special progamme, new Archiving Act, </a:t>
            </a:r>
            <a:r>
              <a:rPr lang="nl-NL" sz="4400" smtClean="0"/>
              <a:t>Open Government Act</a:t>
            </a:r>
          </a:p>
          <a:p>
            <a:pPr marL="571500" lvl="2" indent="-571500">
              <a:buFont typeface="Arial" panose="020B0604020202020204" pitchFamily="34" charset="0"/>
              <a:buChar char="•"/>
            </a:pPr>
            <a:r>
              <a:rPr lang="nl-NL" sz="4400" smtClean="0"/>
              <a:t>Thou shalt archive and publish!</a:t>
            </a:r>
          </a:p>
          <a:p>
            <a:pPr marL="571500" lvl="2" indent="-571500">
              <a:buFont typeface="Arial" panose="020B0604020202020204" pitchFamily="34" charset="0"/>
              <a:buChar char="•"/>
            </a:pPr>
            <a:r>
              <a:rPr lang="nl-NL" sz="4400" smtClean="0"/>
              <a:t>Criteria are legally verifiable</a:t>
            </a:r>
          </a:p>
          <a:p>
            <a:pPr marL="571500" lvl="2" indent="-571500">
              <a:buFont typeface="Arial" panose="020B0604020202020204" pitchFamily="34" charset="0"/>
              <a:buChar char="•"/>
            </a:pPr>
            <a:r>
              <a:rPr lang="nl-NL" sz="4400" smtClean="0"/>
              <a:t>But for search? </a:t>
            </a:r>
          </a:p>
          <a:p>
            <a:pPr marL="571500" lvl="2" indent="-571500">
              <a:buFont typeface="Arial" panose="020B0604020202020204" pitchFamily="34" charset="0"/>
              <a:buChar char="•"/>
            </a:pPr>
            <a:r>
              <a:rPr lang="nl-NL" sz="4400" smtClean="0"/>
              <a:t>Inside out </a:t>
            </a:r>
            <a:r>
              <a:rPr lang="nl-NL" sz="4400" smtClean="0"/>
              <a:t>thinking</a:t>
            </a:r>
          </a:p>
          <a:p>
            <a:pPr marL="571500" lvl="2" indent="-571500">
              <a:buFont typeface="Arial" panose="020B0604020202020204" pitchFamily="34" charset="0"/>
              <a:buChar char="•"/>
            </a:pPr>
            <a:r>
              <a:rPr lang="nl-NL" sz="4400" smtClean="0"/>
              <a:t>Everybody wants a say, but nobody takes responsibility</a:t>
            </a:r>
            <a:endParaRPr lang="nl-NL" sz="4400" smtClean="0"/>
          </a:p>
          <a:p>
            <a:pPr marL="571500" lvl="2" indent="-571500">
              <a:buFont typeface="Arial" panose="020B0604020202020204" pitchFamily="34" charset="0"/>
              <a:buChar char="•"/>
            </a:pPr>
            <a:r>
              <a:rPr lang="nl-NL" sz="4400" smtClean="0"/>
              <a:t>Initiative bill</a:t>
            </a:r>
          </a:p>
          <a:p>
            <a:pPr marL="571500" lvl="2" indent="-571500">
              <a:buFont typeface="Arial" panose="020B0604020202020204" pitchFamily="34" charset="0"/>
              <a:buChar char="•"/>
            </a:pPr>
            <a:endParaRPr lang="nl-NL" sz="4400" smtClean="0"/>
          </a:p>
          <a:p>
            <a:pPr marL="571500" lvl="3" indent="-571500"/>
            <a:endParaRPr lang="nl-NL" sz="3600" smtClean="0">
              <a:solidFill>
                <a:prstClr val="black"/>
              </a:solidFill>
            </a:endParaRPr>
          </a:p>
        </p:txBody>
      </p:sp>
      <p:sp>
        <p:nvSpPr>
          <p:cNvPr id="5" name="Titel 1"/>
          <p:cNvSpPr>
            <a:spLocks noGrp="1"/>
          </p:cNvSpPr>
          <p:nvPr>
            <p:ph type="ctrTitle"/>
          </p:nvPr>
        </p:nvSpPr>
        <p:spPr>
          <a:xfrm>
            <a:off x="400878" y="5359399"/>
            <a:ext cx="11147700" cy="4487779"/>
          </a:xfrm>
        </p:spPr>
        <p:txBody>
          <a:bodyPr>
            <a:normAutofit/>
          </a:bodyPr>
          <a:lstStyle/>
          <a:p>
            <a:pPr algn="ctr"/>
            <a:r>
              <a:rPr lang="nl-NL" smtClean="0">
                <a:solidFill>
                  <a:schemeClr val="bg1"/>
                </a:solidFill>
              </a:rPr>
              <a:t/>
            </a:r>
            <a:br>
              <a:rPr lang="nl-NL" smtClean="0">
                <a:solidFill>
                  <a:schemeClr val="bg1"/>
                </a:solidFill>
              </a:rPr>
            </a:br>
            <a:endParaRPr lang="nl-NL">
              <a:solidFill>
                <a:schemeClr val="bg1"/>
              </a:solidFill>
            </a:endParaRPr>
          </a:p>
        </p:txBody>
      </p:sp>
      <p:sp>
        <p:nvSpPr>
          <p:cNvPr id="6" name="Titel 1"/>
          <p:cNvSpPr txBox="1">
            <a:spLocks/>
          </p:cNvSpPr>
          <p:nvPr/>
        </p:nvSpPr>
        <p:spPr>
          <a:xfrm>
            <a:off x="477078" y="2154873"/>
            <a:ext cx="11147700" cy="2633580"/>
          </a:xfrm>
          <a:prstGeom prst="rect">
            <a:avLst/>
          </a:prstGeom>
        </p:spPr>
        <p:txBody>
          <a:bodyPr vert="horz" lIns="91440" tIns="45720" rIns="91440" bIns="45720" rtlCol="0" anchor="ctr">
            <a:normAutofit/>
          </a:bodyPr>
          <a:lstStyle>
            <a:lvl1pPr algn="l" defTabSz="1828800" rtl="0" eaLnBrk="1" latinLnBrk="0" hangingPunct="1">
              <a:lnSpc>
                <a:spcPct val="100000"/>
              </a:lnSpc>
              <a:spcBef>
                <a:spcPct val="0"/>
              </a:spcBef>
              <a:buNone/>
              <a:defRPr sz="8200" b="1" kern="1200">
                <a:solidFill>
                  <a:srgbClr val="39870C"/>
                </a:solidFill>
                <a:latin typeface="+mj-lt"/>
                <a:ea typeface="+mj-ea"/>
                <a:cs typeface="+mj-cs"/>
              </a:defRPr>
            </a:lvl1pPr>
          </a:lstStyle>
          <a:p>
            <a:pPr algn="ctr"/>
            <a:r>
              <a:rPr lang="nl-NL" smtClean="0">
                <a:solidFill>
                  <a:prstClr val="white"/>
                </a:solidFill>
              </a:rPr>
              <a:t>Conclusions</a:t>
            </a:r>
            <a:endParaRPr lang="nl-NL">
              <a:solidFill>
                <a:prstClr val="white"/>
              </a:solidFill>
            </a:endParaRPr>
          </a:p>
        </p:txBody>
      </p:sp>
      <p:pic>
        <p:nvPicPr>
          <p:cNvPr id="2" name="Afbeelding 1"/>
          <p:cNvPicPr>
            <a:picLocks noChangeAspect="1"/>
          </p:cNvPicPr>
          <p:nvPr/>
        </p:nvPicPr>
        <p:blipFill>
          <a:blip r:embed="rId3"/>
          <a:stretch>
            <a:fillRect/>
          </a:stretch>
        </p:blipFill>
        <p:spPr>
          <a:xfrm>
            <a:off x="1482342" y="4788453"/>
            <a:ext cx="9137172" cy="6995766"/>
          </a:xfrm>
          <a:prstGeom prst="rect">
            <a:avLst/>
          </a:prstGeom>
          <a:ln>
            <a:solidFill>
              <a:schemeClr val="tx1"/>
            </a:solidFill>
          </a:ln>
        </p:spPr>
      </p:pic>
    </p:spTree>
    <p:extLst>
      <p:ext uri="{BB962C8B-B14F-4D97-AF65-F5344CB8AC3E}">
        <p14:creationId xmlns:p14="http://schemas.microsoft.com/office/powerpoint/2010/main" val="162072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400878" y="5359399"/>
            <a:ext cx="11147700" cy="4487779"/>
          </a:xfrm>
        </p:spPr>
        <p:txBody>
          <a:bodyPr>
            <a:normAutofit/>
          </a:bodyPr>
          <a:lstStyle/>
          <a:p>
            <a:pPr algn="ctr"/>
            <a:r>
              <a:rPr lang="nl-NL" smtClean="0">
                <a:solidFill>
                  <a:schemeClr val="bg1"/>
                </a:solidFill>
              </a:rPr>
              <a:t/>
            </a:r>
            <a:br>
              <a:rPr lang="nl-NL" smtClean="0">
                <a:solidFill>
                  <a:schemeClr val="bg1"/>
                </a:solidFill>
              </a:rPr>
            </a:br>
            <a:endParaRPr lang="nl-NL">
              <a:solidFill>
                <a:schemeClr val="bg1"/>
              </a:solidFill>
            </a:endParaRPr>
          </a:p>
        </p:txBody>
      </p:sp>
      <p:sp>
        <p:nvSpPr>
          <p:cNvPr id="6" name="Titel 1"/>
          <p:cNvSpPr txBox="1">
            <a:spLocks/>
          </p:cNvSpPr>
          <p:nvPr/>
        </p:nvSpPr>
        <p:spPr>
          <a:xfrm>
            <a:off x="477078" y="2154873"/>
            <a:ext cx="11147700" cy="2633580"/>
          </a:xfrm>
          <a:prstGeom prst="rect">
            <a:avLst/>
          </a:prstGeom>
        </p:spPr>
        <p:txBody>
          <a:bodyPr vert="horz" lIns="91440" tIns="45720" rIns="91440" bIns="45720" rtlCol="0" anchor="ctr">
            <a:normAutofit/>
          </a:bodyPr>
          <a:lstStyle>
            <a:lvl1pPr algn="l" defTabSz="1828800" rtl="0" eaLnBrk="1" latinLnBrk="0" hangingPunct="1">
              <a:lnSpc>
                <a:spcPct val="100000"/>
              </a:lnSpc>
              <a:spcBef>
                <a:spcPct val="0"/>
              </a:spcBef>
              <a:buNone/>
              <a:defRPr sz="8200" b="1" kern="1200">
                <a:solidFill>
                  <a:srgbClr val="39870C"/>
                </a:solidFill>
                <a:latin typeface="+mj-lt"/>
                <a:ea typeface="+mj-ea"/>
                <a:cs typeface="+mj-cs"/>
              </a:defRPr>
            </a:lvl1pPr>
          </a:lstStyle>
          <a:p>
            <a:pPr algn="ctr"/>
            <a:r>
              <a:rPr lang="nl-NL" smtClean="0">
                <a:solidFill>
                  <a:prstClr val="white"/>
                </a:solidFill>
              </a:rPr>
              <a:t>Last Slide</a:t>
            </a:r>
            <a:endParaRPr lang="nl-NL">
              <a:solidFill>
                <a:prstClr val="white"/>
              </a:solidFill>
            </a:endParaRPr>
          </a:p>
        </p:txBody>
      </p:sp>
    </p:spTree>
    <p:extLst>
      <p:ext uri="{BB962C8B-B14F-4D97-AF65-F5344CB8AC3E}">
        <p14:creationId xmlns:p14="http://schemas.microsoft.com/office/powerpoint/2010/main" val="3565881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4"/>
          </p:nvPr>
        </p:nvSpPr>
        <p:spPr/>
        <p:txBody>
          <a:bodyPr/>
          <a:lstStyle/>
          <a:p>
            <a:r>
              <a:rPr lang="nl-NL" smtClean="0"/>
              <a:t>Topics</a:t>
            </a:r>
            <a:endParaRPr lang="nl-NL"/>
          </a:p>
        </p:txBody>
      </p:sp>
      <p:sp>
        <p:nvSpPr>
          <p:cNvPr id="5" name="Tijdelijke aanduiding voor tekst 4"/>
          <p:cNvSpPr>
            <a:spLocks noGrp="1"/>
          </p:cNvSpPr>
          <p:nvPr>
            <p:ph type="body" sz="quarter" idx="15"/>
          </p:nvPr>
        </p:nvSpPr>
        <p:spPr/>
        <p:txBody>
          <a:bodyPr/>
          <a:lstStyle/>
          <a:p>
            <a:pPr marL="457200" lvl="2" indent="-457200">
              <a:buFont typeface="+mj-lt"/>
              <a:buAutoNum type="arabicPeriod"/>
            </a:pPr>
            <a:r>
              <a:rPr lang="nl-NL" smtClean="0"/>
              <a:t> The long road to a new act</a:t>
            </a:r>
          </a:p>
          <a:p>
            <a:pPr marL="457200" lvl="2" indent="-457200">
              <a:buFont typeface="+mj-lt"/>
              <a:buAutoNum type="arabicPeriod"/>
            </a:pPr>
            <a:r>
              <a:rPr lang="nl-NL"/>
              <a:t> </a:t>
            </a:r>
            <a:r>
              <a:rPr lang="nl-NL" smtClean="0"/>
              <a:t>The history of the platform and the childcare benefits scandal</a:t>
            </a:r>
            <a:endParaRPr lang="nl-NL"/>
          </a:p>
          <a:p>
            <a:pPr marL="457200" lvl="2" indent="-457200">
              <a:buFont typeface="+mj-lt"/>
              <a:buAutoNum type="arabicPeriod"/>
            </a:pPr>
            <a:r>
              <a:rPr lang="nl-NL" smtClean="0"/>
              <a:t> Architectural nightmares</a:t>
            </a:r>
          </a:p>
          <a:p>
            <a:pPr marL="457200" lvl="2" indent="-457200">
              <a:buFont typeface="+mj-lt"/>
              <a:buAutoNum type="arabicPeriod"/>
            </a:pPr>
            <a:r>
              <a:rPr lang="nl-NL"/>
              <a:t> </a:t>
            </a:r>
            <a:r>
              <a:rPr lang="nl-NL" smtClean="0"/>
              <a:t>Outlook</a:t>
            </a:r>
          </a:p>
        </p:txBody>
      </p:sp>
    </p:spTree>
    <p:extLst>
      <p:ext uri="{BB962C8B-B14F-4D97-AF65-F5344CB8AC3E}">
        <p14:creationId xmlns:p14="http://schemas.microsoft.com/office/powerpoint/2010/main" val="320234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5"/>
          <p:cNvSpPr txBox="1">
            <a:spLocks/>
          </p:cNvSpPr>
          <p:nvPr/>
        </p:nvSpPr>
        <p:spPr>
          <a:xfrm>
            <a:off x="13149267" y="3471663"/>
            <a:ext cx="10115308" cy="8702675"/>
          </a:xfrm>
          <a:prstGeom prst="rect">
            <a:avLst/>
          </a:prstGeom>
        </p:spPr>
        <p:txBody>
          <a:bodyPr numCol="1"/>
          <a:lstStyle>
            <a:lvl1pPr marL="0" indent="0" algn="l" defTabSz="1828800" rtl="0" eaLnBrk="1" latinLnBrk="0" hangingPunct="1">
              <a:lnSpc>
                <a:spcPct val="100000"/>
              </a:lnSpc>
              <a:spcBef>
                <a:spcPts val="2400"/>
              </a:spcBef>
              <a:buFontTx/>
              <a:buNone/>
              <a:defRPr sz="2400" kern="1200">
                <a:solidFill>
                  <a:schemeClr val="tx1"/>
                </a:solidFill>
                <a:latin typeface="+mn-lt"/>
                <a:ea typeface="+mn-ea"/>
                <a:cs typeface="+mn-cs"/>
              </a:defRPr>
            </a:lvl1pPr>
            <a:lvl2pPr marL="0" indent="0" algn="l" defTabSz="1828800" rtl="0" eaLnBrk="1" latinLnBrk="0" hangingPunct="1">
              <a:lnSpc>
                <a:spcPct val="100000"/>
              </a:lnSpc>
              <a:spcBef>
                <a:spcPts val="2400"/>
              </a:spcBef>
              <a:buFont typeface="Arial" panose="020B0604020202020204" pitchFamily="34" charset="0"/>
              <a:buNone/>
              <a:defRPr sz="2600" b="1" kern="1200">
                <a:solidFill>
                  <a:srgbClr val="39870C"/>
                </a:solidFill>
                <a:latin typeface="+mn-lt"/>
                <a:ea typeface="+mn-ea"/>
                <a:cs typeface="+mn-cs"/>
              </a:defRPr>
            </a:lvl2pPr>
            <a:lvl3pPr marL="0" indent="0" algn="l" defTabSz="1828800" rtl="0" eaLnBrk="1" latinLnBrk="0" hangingPunct="1">
              <a:lnSpc>
                <a:spcPct val="100000"/>
              </a:lnSpc>
              <a:spcBef>
                <a:spcPts val="2400"/>
              </a:spcBef>
              <a:buFont typeface="Arial" panose="020B0604020202020204" pitchFamily="34" charset="0"/>
              <a:buNone/>
              <a:defRPr sz="3200" b="1" kern="1200">
                <a:solidFill>
                  <a:srgbClr val="39870C"/>
                </a:solidFill>
                <a:latin typeface="+mn-lt"/>
                <a:ea typeface="+mn-ea"/>
                <a:cs typeface="+mn-cs"/>
              </a:defRPr>
            </a:lvl3pPr>
            <a:lvl4pPr marL="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72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108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6pPr>
            <a:lvl7pPr marL="0" indent="-540000" algn="l" defTabSz="18288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7pPr>
            <a:lvl8pPr marL="1080000" indent="-540000" algn="l" defTabSz="18288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8pPr>
            <a:lvl9pPr marL="1620000" indent="-54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9pPr>
          </a:lstStyle>
          <a:p>
            <a:pPr marL="571500" lvl="2" indent="-571500">
              <a:buFont typeface="Arial" panose="020B0604020202020204" pitchFamily="34" charset="0"/>
              <a:buChar char="•"/>
            </a:pPr>
            <a:r>
              <a:rPr lang="nl-NL" sz="4400" smtClean="0"/>
              <a:t>Information on request</a:t>
            </a:r>
            <a:endParaRPr lang="nl-NL" sz="3600" smtClean="0"/>
          </a:p>
          <a:p>
            <a:pPr marL="571500" lvl="2" indent="-571500">
              <a:buFont typeface="Arial" panose="020B0604020202020204" pitchFamily="34" charset="0"/>
              <a:buChar char="•"/>
            </a:pPr>
            <a:r>
              <a:rPr lang="nl-NL" sz="4400" smtClean="0"/>
              <a:t>Active disclosure of information</a:t>
            </a:r>
          </a:p>
        </p:txBody>
      </p:sp>
      <p:sp>
        <p:nvSpPr>
          <p:cNvPr id="5" name="Titel 1"/>
          <p:cNvSpPr>
            <a:spLocks noGrp="1"/>
          </p:cNvSpPr>
          <p:nvPr>
            <p:ph type="ctrTitle"/>
          </p:nvPr>
        </p:nvSpPr>
        <p:spPr>
          <a:xfrm>
            <a:off x="400878" y="5359399"/>
            <a:ext cx="11147700" cy="4487779"/>
          </a:xfrm>
        </p:spPr>
        <p:txBody>
          <a:bodyPr>
            <a:normAutofit/>
          </a:bodyPr>
          <a:lstStyle/>
          <a:p>
            <a:pPr algn="ctr"/>
            <a:r>
              <a:rPr lang="nl-NL" smtClean="0">
                <a:solidFill>
                  <a:schemeClr val="bg1"/>
                </a:solidFill>
              </a:rPr>
              <a:t/>
            </a:r>
            <a:br>
              <a:rPr lang="nl-NL" smtClean="0">
                <a:solidFill>
                  <a:schemeClr val="bg1"/>
                </a:solidFill>
              </a:rPr>
            </a:br>
            <a:r>
              <a:rPr lang="nl-NL" smtClean="0">
                <a:solidFill>
                  <a:schemeClr val="bg1"/>
                </a:solidFill>
              </a:rPr>
              <a:t>Government Information Act</a:t>
            </a:r>
            <a:endParaRPr lang="nl-NL">
              <a:solidFill>
                <a:schemeClr val="bg1"/>
              </a:solidFill>
            </a:endParaRPr>
          </a:p>
        </p:txBody>
      </p:sp>
      <p:sp>
        <p:nvSpPr>
          <p:cNvPr id="6" name="Titel 1"/>
          <p:cNvSpPr txBox="1">
            <a:spLocks/>
          </p:cNvSpPr>
          <p:nvPr/>
        </p:nvSpPr>
        <p:spPr>
          <a:xfrm>
            <a:off x="477078" y="2154873"/>
            <a:ext cx="11147700" cy="2633580"/>
          </a:xfrm>
          <a:prstGeom prst="rect">
            <a:avLst/>
          </a:prstGeom>
        </p:spPr>
        <p:txBody>
          <a:bodyPr vert="horz" lIns="91440" tIns="45720" rIns="91440" bIns="45720" rtlCol="0" anchor="ctr">
            <a:normAutofit/>
          </a:bodyPr>
          <a:lstStyle>
            <a:lvl1pPr algn="l" defTabSz="1828800" rtl="0" eaLnBrk="1" latinLnBrk="0" hangingPunct="1">
              <a:lnSpc>
                <a:spcPct val="100000"/>
              </a:lnSpc>
              <a:spcBef>
                <a:spcPct val="0"/>
              </a:spcBef>
              <a:buNone/>
              <a:defRPr sz="8200" b="1" kern="1200">
                <a:solidFill>
                  <a:srgbClr val="39870C"/>
                </a:solidFill>
                <a:latin typeface="+mj-lt"/>
                <a:ea typeface="+mj-ea"/>
                <a:cs typeface="+mj-cs"/>
              </a:defRPr>
            </a:lvl1pPr>
          </a:lstStyle>
          <a:p>
            <a:pPr algn="ctr"/>
            <a:r>
              <a:rPr lang="nl-NL" smtClean="0">
                <a:solidFill>
                  <a:schemeClr val="bg1"/>
                </a:solidFill>
              </a:rPr>
              <a:t>1992</a:t>
            </a:r>
            <a:endParaRPr lang="nl-NL">
              <a:solidFill>
                <a:schemeClr val="bg1"/>
              </a:solidFill>
            </a:endParaRPr>
          </a:p>
        </p:txBody>
      </p:sp>
    </p:spTree>
    <p:extLst>
      <p:ext uri="{BB962C8B-B14F-4D97-AF65-F5344CB8AC3E}">
        <p14:creationId xmlns:p14="http://schemas.microsoft.com/office/powerpoint/2010/main" val="45643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5"/>
          <p:cNvSpPr txBox="1">
            <a:spLocks/>
          </p:cNvSpPr>
          <p:nvPr/>
        </p:nvSpPr>
        <p:spPr>
          <a:xfrm>
            <a:off x="13149267" y="3471663"/>
            <a:ext cx="10115308" cy="8702675"/>
          </a:xfrm>
          <a:prstGeom prst="rect">
            <a:avLst/>
          </a:prstGeom>
        </p:spPr>
        <p:txBody>
          <a:bodyPr numCol="1"/>
          <a:lstStyle>
            <a:lvl1pPr marL="0" indent="0" algn="l" defTabSz="1828800" rtl="0" eaLnBrk="1" latinLnBrk="0" hangingPunct="1">
              <a:lnSpc>
                <a:spcPct val="100000"/>
              </a:lnSpc>
              <a:spcBef>
                <a:spcPts val="2400"/>
              </a:spcBef>
              <a:buFontTx/>
              <a:buNone/>
              <a:defRPr sz="2400" kern="1200">
                <a:solidFill>
                  <a:schemeClr val="tx1"/>
                </a:solidFill>
                <a:latin typeface="+mn-lt"/>
                <a:ea typeface="+mn-ea"/>
                <a:cs typeface="+mn-cs"/>
              </a:defRPr>
            </a:lvl1pPr>
            <a:lvl2pPr marL="0" indent="0" algn="l" defTabSz="1828800" rtl="0" eaLnBrk="1" latinLnBrk="0" hangingPunct="1">
              <a:lnSpc>
                <a:spcPct val="100000"/>
              </a:lnSpc>
              <a:spcBef>
                <a:spcPts val="2400"/>
              </a:spcBef>
              <a:buFont typeface="Arial" panose="020B0604020202020204" pitchFamily="34" charset="0"/>
              <a:buNone/>
              <a:defRPr sz="2600" b="1" kern="1200">
                <a:solidFill>
                  <a:srgbClr val="39870C"/>
                </a:solidFill>
                <a:latin typeface="+mn-lt"/>
                <a:ea typeface="+mn-ea"/>
                <a:cs typeface="+mn-cs"/>
              </a:defRPr>
            </a:lvl2pPr>
            <a:lvl3pPr marL="0" indent="0" algn="l" defTabSz="1828800" rtl="0" eaLnBrk="1" latinLnBrk="0" hangingPunct="1">
              <a:lnSpc>
                <a:spcPct val="100000"/>
              </a:lnSpc>
              <a:spcBef>
                <a:spcPts val="2400"/>
              </a:spcBef>
              <a:buFont typeface="Arial" panose="020B0604020202020204" pitchFamily="34" charset="0"/>
              <a:buNone/>
              <a:defRPr sz="3200" b="1" kern="1200">
                <a:solidFill>
                  <a:srgbClr val="39870C"/>
                </a:solidFill>
                <a:latin typeface="+mn-lt"/>
                <a:ea typeface="+mn-ea"/>
                <a:cs typeface="+mn-cs"/>
              </a:defRPr>
            </a:lvl3pPr>
            <a:lvl4pPr marL="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72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108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6pPr>
            <a:lvl7pPr marL="0" indent="-540000" algn="l" defTabSz="18288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7pPr>
            <a:lvl8pPr marL="1080000" indent="-540000" algn="l" defTabSz="18288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8pPr>
            <a:lvl9pPr marL="1620000" indent="-54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9pPr>
          </a:lstStyle>
          <a:p>
            <a:pPr marL="571500" lvl="2" indent="-571500">
              <a:buFont typeface="Arial" panose="020B0604020202020204" pitchFamily="34" charset="0"/>
              <a:buChar char="•"/>
            </a:pPr>
            <a:r>
              <a:rPr lang="nl-NL" sz="4400" smtClean="0"/>
              <a:t>Broader rules re information on request</a:t>
            </a:r>
            <a:endParaRPr lang="nl-NL" sz="3600" smtClean="0"/>
          </a:p>
          <a:p>
            <a:pPr marL="571500" lvl="2" indent="-571500">
              <a:buFont typeface="Arial" panose="020B0604020202020204" pitchFamily="34" charset="0"/>
              <a:buChar char="•"/>
            </a:pPr>
            <a:r>
              <a:rPr lang="nl-NL" sz="4400" smtClean="0"/>
              <a:t>Art. 3.2: the </a:t>
            </a:r>
            <a:r>
              <a:rPr lang="nl-NL" sz="4400" smtClean="0"/>
              <a:t>Register</a:t>
            </a:r>
            <a:endParaRPr lang="nl-NL" sz="4400" smtClean="0"/>
          </a:p>
        </p:txBody>
      </p:sp>
      <p:sp>
        <p:nvSpPr>
          <p:cNvPr id="5" name="Titel 1"/>
          <p:cNvSpPr>
            <a:spLocks noGrp="1"/>
          </p:cNvSpPr>
          <p:nvPr>
            <p:ph type="ctrTitle"/>
          </p:nvPr>
        </p:nvSpPr>
        <p:spPr>
          <a:xfrm>
            <a:off x="400878" y="5359399"/>
            <a:ext cx="11147700" cy="4487779"/>
          </a:xfrm>
        </p:spPr>
        <p:txBody>
          <a:bodyPr>
            <a:normAutofit fontScale="90000"/>
          </a:bodyPr>
          <a:lstStyle/>
          <a:p>
            <a:pPr algn="ctr"/>
            <a:r>
              <a:rPr lang="nl-NL" smtClean="0">
                <a:solidFill>
                  <a:schemeClr val="bg1"/>
                </a:solidFill>
              </a:rPr>
              <a:t/>
            </a:r>
            <a:br>
              <a:rPr lang="nl-NL" smtClean="0">
                <a:solidFill>
                  <a:schemeClr val="bg1"/>
                </a:solidFill>
              </a:rPr>
            </a:br>
            <a:r>
              <a:rPr lang="nl-NL" smtClean="0">
                <a:solidFill>
                  <a:schemeClr val="bg1"/>
                </a:solidFill>
              </a:rPr>
              <a:t>Initiative Bill for Open Government Act</a:t>
            </a:r>
            <a:endParaRPr lang="nl-NL">
              <a:solidFill>
                <a:schemeClr val="bg1"/>
              </a:solidFill>
            </a:endParaRPr>
          </a:p>
        </p:txBody>
      </p:sp>
      <p:sp>
        <p:nvSpPr>
          <p:cNvPr id="6" name="Titel 1"/>
          <p:cNvSpPr txBox="1">
            <a:spLocks/>
          </p:cNvSpPr>
          <p:nvPr/>
        </p:nvSpPr>
        <p:spPr>
          <a:xfrm>
            <a:off x="477078" y="2154873"/>
            <a:ext cx="11147700" cy="2633580"/>
          </a:xfrm>
          <a:prstGeom prst="rect">
            <a:avLst/>
          </a:prstGeom>
        </p:spPr>
        <p:txBody>
          <a:bodyPr vert="horz" lIns="91440" tIns="45720" rIns="91440" bIns="45720" rtlCol="0" anchor="ctr">
            <a:normAutofit/>
          </a:bodyPr>
          <a:lstStyle>
            <a:lvl1pPr algn="l" defTabSz="1828800" rtl="0" eaLnBrk="1" latinLnBrk="0" hangingPunct="1">
              <a:lnSpc>
                <a:spcPct val="100000"/>
              </a:lnSpc>
              <a:spcBef>
                <a:spcPct val="0"/>
              </a:spcBef>
              <a:buNone/>
              <a:defRPr sz="8200" b="1" kern="1200">
                <a:solidFill>
                  <a:srgbClr val="39870C"/>
                </a:solidFill>
                <a:latin typeface="+mj-lt"/>
                <a:ea typeface="+mj-ea"/>
                <a:cs typeface="+mj-cs"/>
              </a:defRPr>
            </a:lvl1pPr>
          </a:lstStyle>
          <a:p>
            <a:pPr algn="ctr"/>
            <a:r>
              <a:rPr lang="nl-NL" smtClean="0">
                <a:solidFill>
                  <a:prstClr val="white"/>
                </a:solidFill>
              </a:rPr>
              <a:t>2012</a:t>
            </a:r>
            <a:endParaRPr lang="nl-NL">
              <a:solidFill>
                <a:prstClr val="white"/>
              </a:solidFill>
            </a:endParaRPr>
          </a:p>
        </p:txBody>
      </p:sp>
    </p:spTree>
    <p:extLst>
      <p:ext uri="{BB962C8B-B14F-4D97-AF65-F5344CB8AC3E}">
        <p14:creationId xmlns:p14="http://schemas.microsoft.com/office/powerpoint/2010/main" val="38432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5"/>
          <p:cNvSpPr txBox="1">
            <a:spLocks/>
          </p:cNvSpPr>
          <p:nvPr/>
        </p:nvSpPr>
        <p:spPr>
          <a:xfrm>
            <a:off x="13149267" y="3471663"/>
            <a:ext cx="10115308" cy="8702675"/>
          </a:xfrm>
          <a:prstGeom prst="rect">
            <a:avLst/>
          </a:prstGeom>
        </p:spPr>
        <p:txBody>
          <a:bodyPr numCol="1"/>
          <a:lstStyle>
            <a:lvl1pPr marL="0" indent="0" algn="l" defTabSz="1828800" rtl="0" eaLnBrk="1" latinLnBrk="0" hangingPunct="1">
              <a:lnSpc>
                <a:spcPct val="100000"/>
              </a:lnSpc>
              <a:spcBef>
                <a:spcPts val="2400"/>
              </a:spcBef>
              <a:buFontTx/>
              <a:buNone/>
              <a:defRPr sz="2400" kern="1200">
                <a:solidFill>
                  <a:schemeClr val="tx1"/>
                </a:solidFill>
                <a:latin typeface="+mn-lt"/>
                <a:ea typeface="+mn-ea"/>
                <a:cs typeface="+mn-cs"/>
              </a:defRPr>
            </a:lvl1pPr>
            <a:lvl2pPr marL="0" indent="0" algn="l" defTabSz="1828800" rtl="0" eaLnBrk="1" latinLnBrk="0" hangingPunct="1">
              <a:lnSpc>
                <a:spcPct val="100000"/>
              </a:lnSpc>
              <a:spcBef>
                <a:spcPts val="2400"/>
              </a:spcBef>
              <a:buFont typeface="Arial" panose="020B0604020202020204" pitchFamily="34" charset="0"/>
              <a:buNone/>
              <a:defRPr sz="2600" b="1" kern="1200">
                <a:solidFill>
                  <a:srgbClr val="39870C"/>
                </a:solidFill>
                <a:latin typeface="+mn-lt"/>
                <a:ea typeface="+mn-ea"/>
                <a:cs typeface="+mn-cs"/>
              </a:defRPr>
            </a:lvl2pPr>
            <a:lvl3pPr marL="0" indent="0" algn="l" defTabSz="1828800" rtl="0" eaLnBrk="1" latinLnBrk="0" hangingPunct="1">
              <a:lnSpc>
                <a:spcPct val="100000"/>
              </a:lnSpc>
              <a:spcBef>
                <a:spcPts val="2400"/>
              </a:spcBef>
              <a:buFont typeface="Arial" panose="020B0604020202020204" pitchFamily="34" charset="0"/>
              <a:buNone/>
              <a:defRPr sz="3200" b="1" kern="1200">
                <a:solidFill>
                  <a:srgbClr val="39870C"/>
                </a:solidFill>
                <a:latin typeface="+mn-lt"/>
                <a:ea typeface="+mn-ea"/>
                <a:cs typeface="+mn-cs"/>
              </a:defRPr>
            </a:lvl3pPr>
            <a:lvl4pPr marL="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72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108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6pPr>
            <a:lvl7pPr marL="0" indent="-540000" algn="l" defTabSz="18288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7pPr>
            <a:lvl8pPr marL="1080000" indent="-540000" algn="l" defTabSz="18288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8pPr>
            <a:lvl9pPr marL="1620000" indent="-54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9pPr>
          </a:lstStyle>
          <a:p>
            <a:pPr marL="571500" lvl="2" indent="-571500">
              <a:buFont typeface="Arial" panose="020B0604020202020204" pitchFamily="34" charset="0"/>
              <a:buChar char="•"/>
            </a:pPr>
            <a:r>
              <a:rPr lang="nl-NL" sz="4400" smtClean="0"/>
              <a:t>Broader rules re information on request</a:t>
            </a:r>
            <a:endParaRPr lang="nl-NL" sz="3600" smtClean="0"/>
          </a:p>
          <a:p>
            <a:pPr marL="571500" lvl="2" indent="-571500">
              <a:buFont typeface="Arial" panose="020B0604020202020204" pitchFamily="34" charset="0"/>
              <a:buChar char="•"/>
            </a:pPr>
            <a:r>
              <a:rPr lang="nl-NL" sz="4400" smtClean="0"/>
              <a:t>Art. 3.2: the Register</a:t>
            </a:r>
          </a:p>
          <a:p>
            <a:pPr marL="571500" lvl="2" indent="-571500">
              <a:buFont typeface="Arial" panose="020B0604020202020204" pitchFamily="34" charset="0"/>
              <a:buChar char="•"/>
            </a:pPr>
            <a:r>
              <a:rPr lang="nl-NL" sz="4400" smtClean="0"/>
              <a:t>Mandatory active disclosure of 17 information categories</a:t>
            </a:r>
          </a:p>
          <a:p>
            <a:pPr marL="571500" lvl="2" indent="-571500">
              <a:buFont typeface="Arial" panose="020B0604020202020204" pitchFamily="34" charset="0"/>
              <a:buChar char="•"/>
            </a:pPr>
            <a:r>
              <a:rPr lang="nl-NL" sz="4400" smtClean="0"/>
              <a:t>Other information: best efforts obligation</a:t>
            </a:r>
          </a:p>
          <a:p>
            <a:pPr marL="571500" lvl="2" indent="-571500">
              <a:buFont typeface="Arial" panose="020B0604020202020204" pitchFamily="34" charset="0"/>
              <a:buChar char="•"/>
            </a:pPr>
            <a:r>
              <a:rPr lang="nl-NL" sz="4400" smtClean="0"/>
              <a:t>1000 organisations</a:t>
            </a:r>
          </a:p>
        </p:txBody>
      </p:sp>
      <p:sp>
        <p:nvSpPr>
          <p:cNvPr id="5" name="Titel 1"/>
          <p:cNvSpPr>
            <a:spLocks noGrp="1"/>
          </p:cNvSpPr>
          <p:nvPr>
            <p:ph type="ctrTitle"/>
          </p:nvPr>
        </p:nvSpPr>
        <p:spPr>
          <a:xfrm>
            <a:off x="400878" y="5359399"/>
            <a:ext cx="11147700" cy="4487779"/>
          </a:xfrm>
        </p:spPr>
        <p:txBody>
          <a:bodyPr>
            <a:normAutofit fontScale="90000"/>
          </a:bodyPr>
          <a:lstStyle/>
          <a:p>
            <a:pPr algn="ctr"/>
            <a:r>
              <a:rPr lang="nl-NL" smtClean="0">
                <a:solidFill>
                  <a:schemeClr val="bg1"/>
                </a:solidFill>
              </a:rPr>
              <a:t/>
            </a:r>
            <a:br>
              <a:rPr lang="nl-NL" smtClean="0">
                <a:solidFill>
                  <a:schemeClr val="bg1"/>
                </a:solidFill>
              </a:rPr>
            </a:br>
            <a:r>
              <a:rPr lang="nl-NL" smtClean="0">
                <a:solidFill>
                  <a:schemeClr val="bg1"/>
                </a:solidFill>
              </a:rPr>
              <a:t>Initiative Bill for Open Government Act</a:t>
            </a:r>
            <a:endParaRPr lang="nl-NL">
              <a:solidFill>
                <a:schemeClr val="bg1"/>
              </a:solidFill>
            </a:endParaRPr>
          </a:p>
        </p:txBody>
      </p:sp>
      <p:sp>
        <p:nvSpPr>
          <p:cNvPr id="6" name="Titel 1"/>
          <p:cNvSpPr txBox="1">
            <a:spLocks/>
          </p:cNvSpPr>
          <p:nvPr/>
        </p:nvSpPr>
        <p:spPr>
          <a:xfrm>
            <a:off x="477078" y="2154873"/>
            <a:ext cx="11147700" cy="2633580"/>
          </a:xfrm>
          <a:prstGeom prst="rect">
            <a:avLst/>
          </a:prstGeom>
        </p:spPr>
        <p:txBody>
          <a:bodyPr vert="horz" lIns="91440" tIns="45720" rIns="91440" bIns="45720" rtlCol="0" anchor="ctr">
            <a:normAutofit/>
          </a:bodyPr>
          <a:lstStyle>
            <a:lvl1pPr algn="l" defTabSz="1828800" rtl="0" eaLnBrk="1" latinLnBrk="0" hangingPunct="1">
              <a:lnSpc>
                <a:spcPct val="100000"/>
              </a:lnSpc>
              <a:spcBef>
                <a:spcPct val="0"/>
              </a:spcBef>
              <a:buNone/>
              <a:defRPr sz="8200" b="1" kern="1200">
                <a:solidFill>
                  <a:srgbClr val="39870C"/>
                </a:solidFill>
                <a:latin typeface="+mj-lt"/>
                <a:ea typeface="+mj-ea"/>
                <a:cs typeface="+mj-cs"/>
              </a:defRPr>
            </a:lvl1pPr>
          </a:lstStyle>
          <a:p>
            <a:pPr algn="ctr"/>
            <a:r>
              <a:rPr lang="nl-NL" smtClean="0">
                <a:solidFill>
                  <a:prstClr val="white"/>
                </a:solidFill>
              </a:rPr>
              <a:t>2012</a:t>
            </a:r>
            <a:endParaRPr lang="nl-NL">
              <a:solidFill>
                <a:prstClr val="white"/>
              </a:solidFill>
            </a:endParaRPr>
          </a:p>
        </p:txBody>
      </p:sp>
    </p:spTree>
    <p:extLst>
      <p:ext uri="{BB962C8B-B14F-4D97-AF65-F5344CB8AC3E}">
        <p14:creationId xmlns:p14="http://schemas.microsoft.com/office/powerpoint/2010/main" val="48009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5"/>
          <p:cNvSpPr txBox="1">
            <a:spLocks/>
          </p:cNvSpPr>
          <p:nvPr/>
        </p:nvSpPr>
        <p:spPr>
          <a:xfrm>
            <a:off x="13149267" y="3471663"/>
            <a:ext cx="10373674" cy="8702675"/>
          </a:xfrm>
          <a:prstGeom prst="rect">
            <a:avLst/>
          </a:prstGeom>
        </p:spPr>
        <p:txBody>
          <a:bodyPr numCol="1"/>
          <a:lstStyle>
            <a:lvl1pPr marL="0" indent="0" algn="l" defTabSz="1828800" rtl="0" eaLnBrk="1" latinLnBrk="0" hangingPunct="1">
              <a:lnSpc>
                <a:spcPct val="100000"/>
              </a:lnSpc>
              <a:spcBef>
                <a:spcPts val="2400"/>
              </a:spcBef>
              <a:buFontTx/>
              <a:buNone/>
              <a:defRPr sz="2400" kern="1200">
                <a:solidFill>
                  <a:schemeClr val="tx1"/>
                </a:solidFill>
                <a:latin typeface="+mn-lt"/>
                <a:ea typeface="+mn-ea"/>
                <a:cs typeface="+mn-cs"/>
              </a:defRPr>
            </a:lvl1pPr>
            <a:lvl2pPr marL="0" indent="0" algn="l" defTabSz="1828800" rtl="0" eaLnBrk="1" latinLnBrk="0" hangingPunct="1">
              <a:lnSpc>
                <a:spcPct val="100000"/>
              </a:lnSpc>
              <a:spcBef>
                <a:spcPts val="2400"/>
              </a:spcBef>
              <a:buFont typeface="Arial" panose="020B0604020202020204" pitchFamily="34" charset="0"/>
              <a:buNone/>
              <a:defRPr sz="2600" b="1" kern="1200">
                <a:solidFill>
                  <a:srgbClr val="39870C"/>
                </a:solidFill>
                <a:latin typeface="+mn-lt"/>
                <a:ea typeface="+mn-ea"/>
                <a:cs typeface="+mn-cs"/>
              </a:defRPr>
            </a:lvl2pPr>
            <a:lvl3pPr marL="0" indent="0" algn="l" defTabSz="1828800" rtl="0" eaLnBrk="1" latinLnBrk="0" hangingPunct="1">
              <a:lnSpc>
                <a:spcPct val="100000"/>
              </a:lnSpc>
              <a:spcBef>
                <a:spcPts val="2400"/>
              </a:spcBef>
              <a:buFont typeface="Arial" panose="020B0604020202020204" pitchFamily="34" charset="0"/>
              <a:buNone/>
              <a:defRPr sz="3200" b="1" kern="1200">
                <a:solidFill>
                  <a:srgbClr val="39870C"/>
                </a:solidFill>
                <a:latin typeface="+mn-lt"/>
                <a:ea typeface="+mn-ea"/>
                <a:cs typeface="+mn-cs"/>
              </a:defRPr>
            </a:lvl3pPr>
            <a:lvl4pPr marL="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72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108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6pPr>
            <a:lvl7pPr marL="0" indent="-540000" algn="l" defTabSz="18288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7pPr>
            <a:lvl8pPr marL="1080000" indent="-540000" algn="l" defTabSz="18288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8pPr>
            <a:lvl9pPr marL="1620000" indent="-54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9pPr>
          </a:lstStyle>
          <a:p>
            <a:pPr lvl="2"/>
            <a:r>
              <a:rPr lang="nl-NL" sz="4400" smtClean="0"/>
              <a:t>Registers </a:t>
            </a:r>
            <a:r>
              <a:rPr lang="nl-NL" sz="4400" smtClean="0"/>
              <a:t>too </a:t>
            </a:r>
            <a:r>
              <a:rPr lang="nl-NL" sz="4400" smtClean="0"/>
              <a:t>complicated, €€€</a:t>
            </a:r>
            <a:endParaRPr lang="nl-NL" sz="4400" smtClean="0"/>
          </a:p>
          <a:p>
            <a:pPr lvl="2"/>
            <a:r>
              <a:rPr lang="nl-NL" sz="4400" smtClean="0"/>
              <a:t>A voluntary platform by KOOP: PLOOI</a:t>
            </a:r>
          </a:p>
          <a:p>
            <a:pPr marL="571500" lvl="2" indent="-571500">
              <a:buFont typeface="Arial" panose="020B0604020202020204" pitchFamily="34" charset="0"/>
              <a:buChar char="•"/>
            </a:pPr>
            <a:r>
              <a:rPr lang="nl-NL" sz="4400" smtClean="0"/>
              <a:t>Reference index to local websites</a:t>
            </a:r>
          </a:p>
          <a:p>
            <a:pPr marL="571500" lvl="2" indent="-571500">
              <a:buFont typeface="Arial" panose="020B0604020202020204" pitchFamily="34" charset="0"/>
              <a:buChar char="•"/>
            </a:pPr>
            <a:r>
              <a:rPr lang="nl-NL" sz="4400" smtClean="0"/>
              <a:t>With optional publication &amp; storage services</a:t>
            </a:r>
          </a:p>
          <a:p>
            <a:pPr marL="571500" lvl="2" indent="-571500">
              <a:buFont typeface="Arial" panose="020B0604020202020204" pitchFamily="34" charset="0"/>
              <a:buChar char="•"/>
            </a:pPr>
            <a:r>
              <a:rPr lang="nl-NL" sz="4400" smtClean="0"/>
              <a:t>For the citizen: 1 platform instead of 1000</a:t>
            </a:r>
          </a:p>
          <a:p>
            <a:pPr marL="571500" lvl="2" indent="-571500">
              <a:buFont typeface="Arial" panose="020B0604020202020204" pitchFamily="34" charset="0"/>
              <a:buChar char="•"/>
            </a:pPr>
            <a:r>
              <a:rPr lang="nl-NL" sz="4400" smtClean="0"/>
              <a:t>First client: ministries (webclient)</a:t>
            </a:r>
          </a:p>
          <a:p>
            <a:pPr marL="571500" lvl="2" indent="-571500">
              <a:buFont typeface="Arial" panose="020B0604020202020204" pitchFamily="34" charset="0"/>
              <a:buChar char="•"/>
            </a:pPr>
            <a:endParaRPr lang="nl-NL" sz="4400" smtClean="0"/>
          </a:p>
          <a:p>
            <a:pPr marL="571500" lvl="3" indent="-571500"/>
            <a:endParaRPr lang="nl-NL" sz="3600" smtClean="0"/>
          </a:p>
        </p:txBody>
      </p:sp>
      <p:sp>
        <p:nvSpPr>
          <p:cNvPr id="5" name="Titel 1"/>
          <p:cNvSpPr>
            <a:spLocks noGrp="1"/>
          </p:cNvSpPr>
          <p:nvPr>
            <p:ph type="ctrTitle"/>
          </p:nvPr>
        </p:nvSpPr>
        <p:spPr>
          <a:xfrm>
            <a:off x="400878" y="5359399"/>
            <a:ext cx="11147700" cy="4487779"/>
          </a:xfrm>
        </p:spPr>
        <p:txBody>
          <a:bodyPr>
            <a:normAutofit/>
          </a:bodyPr>
          <a:lstStyle/>
          <a:p>
            <a:pPr algn="ctr"/>
            <a:r>
              <a:rPr lang="nl-NL" smtClean="0">
                <a:solidFill>
                  <a:schemeClr val="bg1"/>
                </a:solidFill>
              </a:rPr>
              <a:t/>
            </a:r>
            <a:br>
              <a:rPr lang="nl-NL" smtClean="0">
                <a:solidFill>
                  <a:schemeClr val="bg1"/>
                </a:solidFill>
              </a:rPr>
            </a:br>
            <a:r>
              <a:rPr lang="nl-NL" smtClean="0">
                <a:solidFill>
                  <a:schemeClr val="bg1"/>
                </a:solidFill>
              </a:rPr>
              <a:t>Registers </a:t>
            </a:r>
            <a:r>
              <a:rPr lang="nl-NL" smtClean="0">
                <a:solidFill>
                  <a:schemeClr val="bg1"/>
                </a:solidFill>
              </a:rPr>
              <a:t>or Platform?</a:t>
            </a:r>
            <a:endParaRPr lang="nl-NL">
              <a:solidFill>
                <a:schemeClr val="bg1"/>
              </a:solidFill>
            </a:endParaRPr>
          </a:p>
        </p:txBody>
      </p:sp>
      <p:sp>
        <p:nvSpPr>
          <p:cNvPr id="6" name="Titel 1"/>
          <p:cNvSpPr txBox="1">
            <a:spLocks/>
          </p:cNvSpPr>
          <p:nvPr/>
        </p:nvSpPr>
        <p:spPr>
          <a:xfrm>
            <a:off x="477078" y="2154873"/>
            <a:ext cx="11147700" cy="2633580"/>
          </a:xfrm>
          <a:prstGeom prst="rect">
            <a:avLst/>
          </a:prstGeom>
        </p:spPr>
        <p:txBody>
          <a:bodyPr vert="horz" lIns="91440" tIns="45720" rIns="91440" bIns="45720" rtlCol="0" anchor="ctr">
            <a:normAutofit/>
          </a:bodyPr>
          <a:lstStyle>
            <a:lvl1pPr algn="l" defTabSz="1828800" rtl="0" eaLnBrk="1" latinLnBrk="0" hangingPunct="1">
              <a:lnSpc>
                <a:spcPct val="100000"/>
              </a:lnSpc>
              <a:spcBef>
                <a:spcPct val="0"/>
              </a:spcBef>
              <a:buNone/>
              <a:defRPr sz="8200" b="1" kern="1200">
                <a:solidFill>
                  <a:srgbClr val="39870C"/>
                </a:solidFill>
                <a:latin typeface="+mj-lt"/>
                <a:ea typeface="+mj-ea"/>
                <a:cs typeface="+mj-cs"/>
              </a:defRPr>
            </a:lvl1pPr>
          </a:lstStyle>
          <a:p>
            <a:pPr algn="ctr"/>
            <a:r>
              <a:rPr lang="nl-NL" smtClean="0">
                <a:solidFill>
                  <a:prstClr val="white"/>
                </a:solidFill>
              </a:rPr>
              <a:t>2017 – 2018</a:t>
            </a:r>
            <a:endParaRPr lang="nl-NL">
              <a:solidFill>
                <a:prstClr val="white"/>
              </a:solidFill>
            </a:endParaRPr>
          </a:p>
        </p:txBody>
      </p:sp>
    </p:spTree>
    <p:extLst>
      <p:ext uri="{BB962C8B-B14F-4D97-AF65-F5344CB8AC3E}">
        <p14:creationId xmlns:p14="http://schemas.microsoft.com/office/powerpoint/2010/main" val="263590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5"/>
          <p:cNvSpPr txBox="1">
            <a:spLocks/>
          </p:cNvSpPr>
          <p:nvPr/>
        </p:nvSpPr>
        <p:spPr>
          <a:xfrm>
            <a:off x="13149266" y="3471663"/>
            <a:ext cx="10762293" cy="8702675"/>
          </a:xfrm>
          <a:prstGeom prst="rect">
            <a:avLst/>
          </a:prstGeom>
        </p:spPr>
        <p:txBody>
          <a:bodyPr numCol="1"/>
          <a:lstStyle>
            <a:lvl1pPr marL="0" indent="0" algn="l" defTabSz="1828800" rtl="0" eaLnBrk="1" latinLnBrk="0" hangingPunct="1">
              <a:lnSpc>
                <a:spcPct val="100000"/>
              </a:lnSpc>
              <a:spcBef>
                <a:spcPts val="2400"/>
              </a:spcBef>
              <a:buFontTx/>
              <a:buNone/>
              <a:defRPr sz="2400" kern="1200">
                <a:solidFill>
                  <a:schemeClr val="tx1"/>
                </a:solidFill>
                <a:latin typeface="+mn-lt"/>
                <a:ea typeface="+mn-ea"/>
                <a:cs typeface="+mn-cs"/>
              </a:defRPr>
            </a:lvl1pPr>
            <a:lvl2pPr marL="0" indent="0" algn="l" defTabSz="1828800" rtl="0" eaLnBrk="1" latinLnBrk="0" hangingPunct="1">
              <a:lnSpc>
                <a:spcPct val="100000"/>
              </a:lnSpc>
              <a:spcBef>
                <a:spcPts val="2400"/>
              </a:spcBef>
              <a:buFont typeface="Arial" panose="020B0604020202020204" pitchFamily="34" charset="0"/>
              <a:buNone/>
              <a:defRPr sz="2600" b="1" kern="1200">
                <a:solidFill>
                  <a:srgbClr val="39870C"/>
                </a:solidFill>
                <a:latin typeface="+mn-lt"/>
                <a:ea typeface="+mn-ea"/>
                <a:cs typeface="+mn-cs"/>
              </a:defRPr>
            </a:lvl2pPr>
            <a:lvl3pPr marL="0" indent="0" algn="l" defTabSz="1828800" rtl="0" eaLnBrk="1" latinLnBrk="0" hangingPunct="1">
              <a:lnSpc>
                <a:spcPct val="100000"/>
              </a:lnSpc>
              <a:spcBef>
                <a:spcPts val="2400"/>
              </a:spcBef>
              <a:buFont typeface="Arial" panose="020B0604020202020204" pitchFamily="34" charset="0"/>
              <a:buNone/>
              <a:defRPr sz="3200" b="1" kern="1200">
                <a:solidFill>
                  <a:srgbClr val="39870C"/>
                </a:solidFill>
                <a:latin typeface="+mn-lt"/>
                <a:ea typeface="+mn-ea"/>
                <a:cs typeface="+mn-cs"/>
              </a:defRPr>
            </a:lvl3pPr>
            <a:lvl4pPr marL="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72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108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6pPr>
            <a:lvl7pPr marL="0" indent="-540000" algn="l" defTabSz="18288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7pPr>
            <a:lvl8pPr marL="1080000" indent="-540000" algn="l" defTabSz="18288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8pPr>
            <a:lvl9pPr marL="1620000" indent="-54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9pPr>
          </a:lstStyle>
          <a:p>
            <a:pPr marL="571500" lvl="2" indent="-571500">
              <a:buFont typeface="Arial" panose="020B0604020202020204" pitchFamily="34" charset="0"/>
              <a:buChar char="•"/>
            </a:pPr>
            <a:r>
              <a:rPr lang="nl-NL" sz="4400" smtClean="0"/>
              <a:t>2018 first plan, </a:t>
            </a:r>
            <a:br>
              <a:rPr lang="nl-NL" sz="4400" smtClean="0"/>
            </a:br>
            <a:r>
              <a:rPr lang="nl-NL" sz="4400" smtClean="0"/>
              <a:t>agile on paper</a:t>
            </a:r>
          </a:p>
          <a:p>
            <a:pPr marL="571500" lvl="2" indent="-571500">
              <a:buFont typeface="Arial" panose="020B0604020202020204" pitchFamily="34" charset="0"/>
              <a:buChar char="•"/>
            </a:pPr>
            <a:r>
              <a:rPr lang="nl-NL" sz="4400" smtClean="0"/>
              <a:t>2019 architecture, </a:t>
            </a:r>
            <a:br>
              <a:rPr lang="nl-NL" sz="4400" smtClean="0"/>
            </a:br>
            <a:r>
              <a:rPr lang="nl-NL" sz="4400" smtClean="0"/>
              <a:t>too complicated &amp; ambitious</a:t>
            </a:r>
          </a:p>
          <a:p>
            <a:pPr marL="571500" lvl="2" indent="-571500">
              <a:buFont typeface="Arial" panose="020B0604020202020204" pitchFamily="34" charset="0"/>
              <a:buChar char="•"/>
            </a:pPr>
            <a:r>
              <a:rPr lang="nl-NL" sz="4400" smtClean="0"/>
              <a:t>2020 work, </a:t>
            </a:r>
            <a:br>
              <a:rPr lang="nl-NL" sz="4400" smtClean="0"/>
            </a:br>
            <a:r>
              <a:rPr lang="nl-NL" sz="4400" smtClean="0"/>
              <a:t>too many teams</a:t>
            </a:r>
          </a:p>
          <a:p>
            <a:pPr marL="571500" lvl="2" indent="-571500">
              <a:buFont typeface="Arial" panose="020B0604020202020204" pitchFamily="34" charset="0"/>
              <a:buChar char="•"/>
            </a:pPr>
            <a:r>
              <a:rPr lang="nl-NL" sz="4400" smtClean="0"/>
              <a:t>2020 pilot</a:t>
            </a:r>
          </a:p>
          <a:p>
            <a:pPr marL="571500" lvl="2" indent="-571500">
              <a:buFont typeface="Arial" panose="020B0604020202020204" pitchFamily="34" charset="0"/>
              <a:buChar char="•"/>
            </a:pPr>
            <a:r>
              <a:rPr lang="nl-NL" sz="4400" smtClean="0"/>
              <a:t>2021 </a:t>
            </a:r>
            <a:r>
              <a:rPr lang="nl-NL" sz="4400" smtClean="0"/>
              <a:t>simpler </a:t>
            </a:r>
            <a:r>
              <a:rPr lang="nl-NL" sz="4400" smtClean="0"/>
              <a:t>model</a:t>
            </a:r>
            <a:endParaRPr lang="nl-NL" sz="4400" smtClean="0">
              <a:solidFill>
                <a:prstClr val="black"/>
              </a:solidFill>
            </a:endParaRPr>
          </a:p>
        </p:txBody>
      </p:sp>
      <p:sp>
        <p:nvSpPr>
          <p:cNvPr id="5" name="Titel 1"/>
          <p:cNvSpPr>
            <a:spLocks noGrp="1"/>
          </p:cNvSpPr>
          <p:nvPr>
            <p:ph type="ctrTitle"/>
          </p:nvPr>
        </p:nvSpPr>
        <p:spPr>
          <a:xfrm>
            <a:off x="400878" y="5359399"/>
            <a:ext cx="11147700" cy="4487779"/>
          </a:xfrm>
        </p:spPr>
        <p:txBody>
          <a:bodyPr>
            <a:normAutofit/>
          </a:bodyPr>
          <a:lstStyle/>
          <a:p>
            <a:pPr algn="ctr"/>
            <a:r>
              <a:rPr lang="nl-NL" smtClean="0">
                <a:solidFill>
                  <a:schemeClr val="bg1"/>
                </a:solidFill>
              </a:rPr>
              <a:t/>
            </a:r>
            <a:br>
              <a:rPr lang="nl-NL" smtClean="0">
                <a:solidFill>
                  <a:schemeClr val="bg1"/>
                </a:solidFill>
              </a:rPr>
            </a:br>
            <a:r>
              <a:rPr lang="nl-NL" smtClean="0">
                <a:solidFill>
                  <a:schemeClr val="bg1"/>
                </a:solidFill>
              </a:rPr>
              <a:t>Development</a:t>
            </a:r>
            <a:endParaRPr lang="nl-NL">
              <a:solidFill>
                <a:schemeClr val="bg1"/>
              </a:solidFill>
            </a:endParaRPr>
          </a:p>
        </p:txBody>
      </p:sp>
      <p:sp>
        <p:nvSpPr>
          <p:cNvPr id="6" name="Titel 1"/>
          <p:cNvSpPr txBox="1">
            <a:spLocks/>
          </p:cNvSpPr>
          <p:nvPr/>
        </p:nvSpPr>
        <p:spPr>
          <a:xfrm>
            <a:off x="477078" y="2154873"/>
            <a:ext cx="11147700" cy="2633580"/>
          </a:xfrm>
          <a:prstGeom prst="rect">
            <a:avLst/>
          </a:prstGeom>
        </p:spPr>
        <p:txBody>
          <a:bodyPr vert="horz" lIns="91440" tIns="45720" rIns="91440" bIns="45720" rtlCol="0" anchor="ctr">
            <a:normAutofit/>
          </a:bodyPr>
          <a:lstStyle>
            <a:lvl1pPr algn="l" defTabSz="1828800" rtl="0" eaLnBrk="1" latinLnBrk="0" hangingPunct="1">
              <a:lnSpc>
                <a:spcPct val="100000"/>
              </a:lnSpc>
              <a:spcBef>
                <a:spcPct val="0"/>
              </a:spcBef>
              <a:buNone/>
              <a:defRPr sz="8200" b="1" kern="1200">
                <a:solidFill>
                  <a:srgbClr val="39870C"/>
                </a:solidFill>
                <a:latin typeface="+mj-lt"/>
                <a:ea typeface="+mj-ea"/>
                <a:cs typeface="+mj-cs"/>
              </a:defRPr>
            </a:lvl1pPr>
          </a:lstStyle>
          <a:p>
            <a:pPr algn="ctr"/>
            <a:r>
              <a:rPr lang="nl-NL" smtClean="0">
                <a:solidFill>
                  <a:prstClr val="white"/>
                </a:solidFill>
              </a:rPr>
              <a:t>2018 – 2021</a:t>
            </a:r>
            <a:endParaRPr lang="nl-NL">
              <a:solidFill>
                <a:prstClr val="white"/>
              </a:solidFill>
            </a:endParaRPr>
          </a:p>
        </p:txBody>
      </p:sp>
    </p:spTree>
    <p:extLst>
      <p:ext uri="{BB962C8B-B14F-4D97-AF65-F5344CB8AC3E}">
        <p14:creationId xmlns:p14="http://schemas.microsoft.com/office/powerpoint/2010/main" val="187558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5"/>
          <p:cNvSpPr txBox="1">
            <a:spLocks/>
          </p:cNvSpPr>
          <p:nvPr/>
        </p:nvSpPr>
        <p:spPr>
          <a:xfrm>
            <a:off x="13149267" y="3471663"/>
            <a:ext cx="10115308" cy="8702675"/>
          </a:xfrm>
          <a:prstGeom prst="rect">
            <a:avLst/>
          </a:prstGeom>
        </p:spPr>
        <p:txBody>
          <a:bodyPr numCol="1"/>
          <a:lstStyle>
            <a:lvl1pPr marL="0" indent="0" algn="l" defTabSz="1828800" rtl="0" eaLnBrk="1" latinLnBrk="0" hangingPunct="1">
              <a:lnSpc>
                <a:spcPct val="100000"/>
              </a:lnSpc>
              <a:spcBef>
                <a:spcPts val="2400"/>
              </a:spcBef>
              <a:buFontTx/>
              <a:buNone/>
              <a:defRPr sz="2400" kern="1200">
                <a:solidFill>
                  <a:schemeClr val="tx1"/>
                </a:solidFill>
                <a:latin typeface="+mn-lt"/>
                <a:ea typeface="+mn-ea"/>
                <a:cs typeface="+mn-cs"/>
              </a:defRPr>
            </a:lvl1pPr>
            <a:lvl2pPr marL="0" indent="0" algn="l" defTabSz="1828800" rtl="0" eaLnBrk="1" latinLnBrk="0" hangingPunct="1">
              <a:lnSpc>
                <a:spcPct val="100000"/>
              </a:lnSpc>
              <a:spcBef>
                <a:spcPts val="2400"/>
              </a:spcBef>
              <a:buFont typeface="Arial" panose="020B0604020202020204" pitchFamily="34" charset="0"/>
              <a:buNone/>
              <a:defRPr sz="2600" b="1" kern="1200">
                <a:solidFill>
                  <a:srgbClr val="39870C"/>
                </a:solidFill>
                <a:latin typeface="+mn-lt"/>
                <a:ea typeface="+mn-ea"/>
                <a:cs typeface="+mn-cs"/>
              </a:defRPr>
            </a:lvl2pPr>
            <a:lvl3pPr marL="0" indent="0" algn="l" defTabSz="1828800" rtl="0" eaLnBrk="1" latinLnBrk="0" hangingPunct="1">
              <a:lnSpc>
                <a:spcPct val="100000"/>
              </a:lnSpc>
              <a:spcBef>
                <a:spcPts val="2400"/>
              </a:spcBef>
              <a:buFont typeface="Arial" panose="020B0604020202020204" pitchFamily="34" charset="0"/>
              <a:buNone/>
              <a:defRPr sz="3200" b="1" kern="1200">
                <a:solidFill>
                  <a:srgbClr val="39870C"/>
                </a:solidFill>
                <a:latin typeface="+mn-lt"/>
                <a:ea typeface="+mn-ea"/>
                <a:cs typeface="+mn-cs"/>
              </a:defRPr>
            </a:lvl3pPr>
            <a:lvl4pPr marL="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72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108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6pPr>
            <a:lvl7pPr marL="0" indent="-540000" algn="l" defTabSz="18288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7pPr>
            <a:lvl8pPr marL="1080000" indent="-540000" algn="l" defTabSz="18288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8pPr>
            <a:lvl9pPr marL="1620000" indent="-54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9pPr>
          </a:lstStyle>
          <a:p>
            <a:pPr marL="571500" lvl="2" indent="-571500">
              <a:buFont typeface="Arial" panose="020B0604020202020204" pitchFamily="34" charset="0"/>
              <a:buChar char="•"/>
            </a:pPr>
            <a:r>
              <a:rPr lang="nl-NL" sz="4400" smtClean="0"/>
              <a:t>Childcare benefits scandal</a:t>
            </a:r>
          </a:p>
          <a:p>
            <a:pPr marL="571500" lvl="2" indent="-571500">
              <a:buFont typeface="Arial" panose="020B0604020202020204" pitchFamily="34" charset="0"/>
              <a:buChar char="•"/>
            </a:pPr>
            <a:r>
              <a:rPr lang="nl-NL" sz="4400" smtClean="0"/>
              <a:t>Deplorable state of internal information systems</a:t>
            </a:r>
          </a:p>
          <a:p>
            <a:pPr marL="571500" lvl="2" indent="-571500">
              <a:buFont typeface="Arial" panose="020B0604020202020204" pitchFamily="34" charset="0"/>
              <a:buChar char="•"/>
            </a:pPr>
            <a:r>
              <a:rPr lang="nl-NL" sz="4400" smtClean="0"/>
              <a:t>While OGA under debate in Senate</a:t>
            </a:r>
          </a:p>
          <a:p>
            <a:pPr marL="571500" lvl="2" indent="-571500">
              <a:buFont typeface="Arial" panose="020B0604020202020204" pitchFamily="34" charset="0"/>
              <a:buChar char="•"/>
            </a:pPr>
            <a:r>
              <a:rPr lang="nl-NL" sz="4400" smtClean="0"/>
              <a:t>Introduction of art 3.3b</a:t>
            </a:r>
          </a:p>
          <a:p>
            <a:pPr marL="571500" lvl="3" indent="-571500"/>
            <a:endParaRPr lang="nl-NL" sz="3600" smtClean="0">
              <a:solidFill>
                <a:prstClr val="black"/>
              </a:solidFill>
            </a:endParaRPr>
          </a:p>
        </p:txBody>
      </p:sp>
      <p:sp>
        <p:nvSpPr>
          <p:cNvPr id="5" name="Titel 1"/>
          <p:cNvSpPr>
            <a:spLocks noGrp="1"/>
          </p:cNvSpPr>
          <p:nvPr>
            <p:ph type="ctrTitle"/>
          </p:nvPr>
        </p:nvSpPr>
        <p:spPr>
          <a:xfrm>
            <a:off x="400878" y="5359399"/>
            <a:ext cx="11147700" cy="4487779"/>
          </a:xfrm>
        </p:spPr>
        <p:txBody>
          <a:bodyPr>
            <a:normAutofit/>
          </a:bodyPr>
          <a:lstStyle/>
          <a:p>
            <a:pPr algn="ctr"/>
            <a:r>
              <a:rPr lang="nl-NL" smtClean="0">
                <a:solidFill>
                  <a:schemeClr val="bg1"/>
                </a:solidFill>
              </a:rPr>
              <a:t/>
            </a:r>
            <a:br>
              <a:rPr lang="nl-NL" smtClean="0">
                <a:solidFill>
                  <a:schemeClr val="bg1"/>
                </a:solidFill>
              </a:rPr>
            </a:br>
            <a:r>
              <a:rPr lang="nl-NL" smtClean="0">
                <a:solidFill>
                  <a:schemeClr val="bg1"/>
                </a:solidFill>
              </a:rPr>
              <a:t>A Change of Plan</a:t>
            </a:r>
            <a:endParaRPr lang="nl-NL">
              <a:solidFill>
                <a:schemeClr val="bg1"/>
              </a:solidFill>
            </a:endParaRPr>
          </a:p>
        </p:txBody>
      </p:sp>
      <p:sp>
        <p:nvSpPr>
          <p:cNvPr id="6" name="Titel 1"/>
          <p:cNvSpPr txBox="1">
            <a:spLocks/>
          </p:cNvSpPr>
          <p:nvPr/>
        </p:nvSpPr>
        <p:spPr>
          <a:xfrm>
            <a:off x="477078" y="2154873"/>
            <a:ext cx="11147700" cy="2633580"/>
          </a:xfrm>
          <a:prstGeom prst="rect">
            <a:avLst/>
          </a:prstGeom>
        </p:spPr>
        <p:txBody>
          <a:bodyPr vert="horz" lIns="91440" tIns="45720" rIns="91440" bIns="45720" rtlCol="0" anchor="ctr">
            <a:normAutofit/>
          </a:bodyPr>
          <a:lstStyle>
            <a:lvl1pPr algn="l" defTabSz="1828800" rtl="0" eaLnBrk="1" latinLnBrk="0" hangingPunct="1">
              <a:lnSpc>
                <a:spcPct val="100000"/>
              </a:lnSpc>
              <a:spcBef>
                <a:spcPct val="0"/>
              </a:spcBef>
              <a:buNone/>
              <a:defRPr sz="8200" b="1" kern="1200">
                <a:solidFill>
                  <a:srgbClr val="39870C"/>
                </a:solidFill>
                <a:latin typeface="+mj-lt"/>
                <a:ea typeface="+mj-ea"/>
                <a:cs typeface="+mj-cs"/>
              </a:defRPr>
            </a:lvl1pPr>
          </a:lstStyle>
          <a:p>
            <a:pPr algn="ctr"/>
            <a:r>
              <a:rPr lang="nl-NL" smtClean="0">
                <a:solidFill>
                  <a:prstClr val="white"/>
                </a:solidFill>
              </a:rPr>
              <a:t>2021</a:t>
            </a:r>
            <a:endParaRPr lang="nl-NL">
              <a:solidFill>
                <a:prstClr val="white"/>
              </a:solidFill>
            </a:endParaRPr>
          </a:p>
        </p:txBody>
      </p:sp>
    </p:spTree>
    <p:extLst>
      <p:ext uri="{BB962C8B-B14F-4D97-AF65-F5344CB8AC3E}">
        <p14:creationId xmlns:p14="http://schemas.microsoft.com/office/powerpoint/2010/main" val="418640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5"/>
          <p:cNvSpPr txBox="1">
            <a:spLocks/>
          </p:cNvSpPr>
          <p:nvPr/>
        </p:nvSpPr>
        <p:spPr>
          <a:xfrm>
            <a:off x="13149267" y="3471663"/>
            <a:ext cx="10115308" cy="8702675"/>
          </a:xfrm>
          <a:prstGeom prst="rect">
            <a:avLst/>
          </a:prstGeom>
        </p:spPr>
        <p:txBody>
          <a:bodyPr numCol="1"/>
          <a:lstStyle>
            <a:lvl1pPr marL="0" indent="0" algn="l" defTabSz="1828800" rtl="0" eaLnBrk="1" latinLnBrk="0" hangingPunct="1">
              <a:lnSpc>
                <a:spcPct val="100000"/>
              </a:lnSpc>
              <a:spcBef>
                <a:spcPts val="2400"/>
              </a:spcBef>
              <a:buFontTx/>
              <a:buNone/>
              <a:defRPr sz="2400" kern="1200">
                <a:solidFill>
                  <a:schemeClr val="tx1"/>
                </a:solidFill>
                <a:latin typeface="+mn-lt"/>
                <a:ea typeface="+mn-ea"/>
                <a:cs typeface="+mn-cs"/>
              </a:defRPr>
            </a:lvl1pPr>
            <a:lvl2pPr marL="0" indent="0" algn="l" defTabSz="1828800" rtl="0" eaLnBrk="1" latinLnBrk="0" hangingPunct="1">
              <a:lnSpc>
                <a:spcPct val="100000"/>
              </a:lnSpc>
              <a:spcBef>
                <a:spcPts val="2400"/>
              </a:spcBef>
              <a:buFont typeface="Arial" panose="020B0604020202020204" pitchFamily="34" charset="0"/>
              <a:buNone/>
              <a:defRPr sz="2600" b="1" kern="1200">
                <a:solidFill>
                  <a:srgbClr val="39870C"/>
                </a:solidFill>
                <a:latin typeface="+mn-lt"/>
                <a:ea typeface="+mn-ea"/>
                <a:cs typeface="+mn-cs"/>
              </a:defRPr>
            </a:lvl2pPr>
            <a:lvl3pPr marL="0" indent="0" algn="l" defTabSz="1828800" rtl="0" eaLnBrk="1" latinLnBrk="0" hangingPunct="1">
              <a:lnSpc>
                <a:spcPct val="100000"/>
              </a:lnSpc>
              <a:spcBef>
                <a:spcPts val="2400"/>
              </a:spcBef>
              <a:buFont typeface="Arial" panose="020B0604020202020204" pitchFamily="34" charset="0"/>
              <a:buNone/>
              <a:defRPr sz="3200" b="1" kern="1200">
                <a:solidFill>
                  <a:srgbClr val="39870C"/>
                </a:solidFill>
                <a:latin typeface="+mn-lt"/>
                <a:ea typeface="+mn-ea"/>
                <a:cs typeface="+mn-cs"/>
              </a:defRPr>
            </a:lvl3pPr>
            <a:lvl4pPr marL="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72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108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6pPr>
            <a:lvl7pPr marL="0" indent="-540000" algn="l" defTabSz="18288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7pPr>
            <a:lvl8pPr marL="1080000" indent="-540000" algn="l" defTabSz="18288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8pPr>
            <a:lvl9pPr marL="1620000" indent="-54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9pPr>
          </a:lstStyle>
          <a:p>
            <a:pPr marL="571500" lvl="2" indent="-571500">
              <a:buFont typeface="Arial" panose="020B0604020202020204" pitchFamily="34" charset="0"/>
              <a:buChar char="•"/>
            </a:pPr>
            <a:r>
              <a:rPr lang="nl-NL" sz="4400" smtClean="0"/>
              <a:t>Entry into force 1 May 2022</a:t>
            </a:r>
          </a:p>
          <a:p>
            <a:pPr marL="571500" lvl="2" indent="-571500">
              <a:buFont typeface="Arial" panose="020B0604020202020204" pitchFamily="34" charset="0"/>
              <a:buChar char="•"/>
            </a:pPr>
            <a:r>
              <a:rPr lang="nl-NL" sz="4400" smtClean="0"/>
              <a:t>PLOOI from service product to mandatory system</a:t>
            </a:r>
          </a:p>
          <a:p>
            <a:pPr marL="571500" lvl="2" indent="-571500">
              <a:buFont typeface="Arial" panose="020B0604020202020204" pitchFamily="34" charset="0"/>
              <a:buChar char="•"/>
            </a:pPr>
            <a:r>
              <a:rPr lang="nl-NL" sz="4400" smtClean="0"/>
              <a:t>More responsibility for the Ministry</a:t>
            </a:r>
          </a:p>
          <a:p>
            <a:pPr marL="571500" lvl="2" indent="-571500">
              <a:buFont typeface="Arial" panose="020B0604020202020204" pitchFamily="34" charset="0"/>
              <a:buChar char="•"/>
            </a:pPr>
            <a:r>
              <a:rPr lang="nl-NL" sz="4400" smtClean="0"/>
              <a:t>Existing platform immature</a:t>
            </a:r>
          </a:p>
          <a:p>
            <a:pPr marL="571500" lvl="2" indent="-571500">
              <a:buFont typeface="Arial" panose="020B0604020202020204" pitchFamily="34" charset="0"/>
              <a:buChar char="•"/>
            </a:pPr>
            <a:r>
              <a:rPr lang="nl-NL" sz="4400" smtClean="0"/>
              <a:t>One size fits all</a:t>
            </a:r>
          </a:p>
          <a:p>
            <a:pPr marL="1291500" lvl="4" indent="-571500"/>
            <a:r>
              <a:rPr lang="nl-NL" sz="3600" smtClean="0"/>
              <a:t>push API &amp; storage, mandatory</a:t>
            </a:r>
          </a:p>
          <a:p>
            <a:pPr marL="1291500" lvl="4" indent="-571500"/>
            <a:r>
              <a:rPr lang="nl-NL" sz="3600" smtClean="0"/>
              <a:t>metadata</a:t>
            </a:r>
          </a:p>
          <a:p>
            <a:pPr marL="571500" lvl="2" indent="-571500">
              <a:buFont typeface="Arial" panose="020B0604020202020204" pitchFamily="34" charset="0"/>
              <a:buChar char="•"/>
            </a:pPr>
            <a:endParaRPr lang="nl-NL" sz="4400" smtClean="0"/>
          </a:p>
          <a:p>
            <a:pPr marL="571500" lvl="3" indent="-571500"/>
            <a:endParaRPr lang="nl-NL" sz="3600" smtClean="0">
              <a:solidFill>
                <a:prstClr val="black"/>
              </a:solidFill>
            </a:endParaRPr>
          </a:p>
        </p:txBody>
      </p:sp>
      <p:sp>
        <p:nvSpPr>
          <p:cNvPr id="5" name="Titel 1"/>
          <p:cNvSpPr>
            <a:spLocks noGrp="1"/>
          </p:cNvSpPr>
          <p:nvPr>
            <p:ph type="ctrTitle"/>
          </p:nvPr>
        </p:nvSpPr>
        <p:spPr>
          <a:xfrm>
            <a:off x="400878" y="5359399"/>
            <a:ext cx="11147700" cy="4487779"/>
          </a:xfrm>
        </p:spPr>
        <p:txBody>
          <a:bodyPr>
            <a:normAutofit/>
          </a:bodyPr>
          <a:lstStyle/>
          <a:p>
            <a:pPr algn="ctr"/>
            <a:r>
              <a:rPr lang="nl-NL" smtClean="0">
                <a:solidFill>
                  <a:schemeClr val="bg1"/>
                </a:solidFill>
              </a:rPr>
              <a:t/>
            </a:r>
            <a:br>
              <a:rPr lang="nl-NL" smtClean="0">
                <a:solidFill>
                  <a:schemeClr val="bg1"/>
                </a:solidFill>
              </a:rPr>
            </a:br>
            <a:r>
              <a:rPr lang="nl-NL" smtClean="0">
                <a:solidFill>
                  <a:schemeClr val="bg1"/>
                </a:solidFill>
              </a:rPr>
              <a:t>A Change of Strategy by KOOP</a:t>
            </a:r>
            <a:endParaRPr lang="nl-NL">
              <a:solidFill>
                <a:schemeClr val="bg1"/>
              </a:solidFill>
            </a:endParaRPr>
          </a:p>
        </p:txBody>
      </p:sp>
      <p:sp>
        <p:nvSpPr>
          <p:cNvPr id="6" name="Titel 1"/>
          <p:cNvSpPr txBox="1">
            <a:spLocks/>
          </p:cNvSpPr>
          <p:nvPr/>
        </p:nvSpPr>
        <p:spPr>
          <a:xfrm>
            <a:off x="477078" y="2154873"/>
            <a:ext cx="11147700" cy="2633580"/>
          </a:xfrm>
          <a:prstGeom prst="rect">
            <a:avLst/>
          </a:prstGeom>
        </p:spPr>
        <p:txBody>
          <a:bodyPr vert="horz" lIns="91440" tIns="45720" rIns="91440" bIns="45720" rtlCol="0" anchor="ctr">
            <a:normAutofit/>
          </a:bodyPr>
          <a:lstStyle>
            <a:lvl1pPr algn="l" defTabSz="1828800" rtl="0" eaLnBrk="1" latinLnBrk="0" hangingPunct="1">
              <a:lnSpc>
                <a:spcPct val="100000"/>
              </a:lnSpc>
              <a:spcBef>
                <a:spcPct val="0"/>
              </a:spcBef>
              <a:buNone/>
              <a:defRPr sz="8200" b="1" kern="1200">
                <a:solidFill>
                  <a:srgbClr val="39870C"/>
                </a:solidFill>
                <a:latin typeface="+mj-lt"/>
                <a:ea typeface="+mj-ea"/>
                <a:cs typeface="+mj-cs"/>
              </a:defRPr>
            </a:lvl1pPr>
          </a:lstStyle>
          <a:p>
            <a:pPr algn="ctr"/>
            <a:r>
              <a:rPr lang="nl-NL" smtClean="0">
                <a:solidFill>
                  <a:prstClr val="white"/>
                </a:solidFill>
              </a:rPr>
              <a:t>2021-2022</a:t>
            </a:r>
            <a:endParaRPr lang="nl-NL">
              <a:solidFill>
                <a:prstClr val="white"/>
              </a:solidFill>
            </a:endParaRPr>
          </a:p>
        </p:txBody>
      </p:sp>
    </p:spTree>
    <p:extLst>
      <p:ext uri="{BB962C8B-B14F-4D97-AF65-F5344CB8AC3E}">
        <p14:creationId xmlns:p14="http://schemas.microsoft.com/office/powerpoint/2010/main" val="31512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Logius1">
      <a:dk1>
        <a:sysClr val="windowText" lastClr="000000"/>
      </a:dk1>
      <a:lt1>
        <a:sysClr val="window" lastClr="FFFFFF"/>
      </a:lt1>
      <a:dk2>
        <a:srgbClr val="39870C"/>
      </a:dk2>
      <a:lt2>
        <a:srgbClr val="E7E6E6"/>
      </a:lt2>
      <a:accent1>
        <a:srgbClr val="39870C"/>
      </a:accent1>
      <a:accent2>
        <a:srgbClr val="E17000"/>
      </a:accent2>
      <a:accent3>
        <a:srgbClr val="8FCAE7"/>
      </a:accent3>
      <a:accent4>
        <a:srgbClr val="FFB612"/>
      </a:accent4>
      <a:accent5>
        <a:srgbClr val="76D2B6"/>
      </a:accent5>
      <a:accent6>
        <a:srgbClr val="275937"/>
      </a:accent6>
      <a:hlink>
        <a:srgbClr val="0563C1"/>
      </a:hlink>
      <a:folHlink>
        <a:srgbClr val="954F72"/>
      </a:folHlink>
    </a:clrScheme>
    <a:fontScheme name="Logius">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sz="2400" dirty="0" err="1" smtClean="0"/>
        </a:defPPr>
      </a:lstStyle>
    </a:txDef>
  </a:objectDefaults>
  <a:extraClrSchemeLst/>
  <a:custClrLst>
    <a:custClr name="Groen">
      <a:srgbClr val="39870C"/>
    </a:custClr>
    <a:custClr name="Oranje">
      <a:srgbClr val="E17000"/>
    </a:custClr>
    <a:custClr name="Licht blauw">
      <a:srgbClr val="8FCAE7"/>
    </a:custClr>
    <a:custClr name="Geel">
      <a:srgbClr val="FFB612"/>
    </a:custClr>
    <a:custClr name="Mint groen">
      <a:srgbClr val="76D2B6"/>
    </a:custClr>
    <a:custClr name="Donker groen">
      <a:srgbClr val="275937"/>
    </a:custClr>
    <a:custClr name="wit">
      <a:srgbClr val="FFFFFF"/>
    </a:custClr>
    <a:custClr name="wit">
      <a:srgbClr val="FFFFFF"/>
    </a:custClr>
    <a:custClr name="wit">
      <a:srgbClr val="FFFFFF"/>
    </a:custClr>
    <a:custClr name="wit">
      <a:srgbClr val="FFFFFF"/>
    </a:custClr>
    <a:custClr name="Groen achtergrond">
      <a:srgbClr val="D7E7CE"/>
    </a:custClr>
    <a:custClr name="Oranje achtergrond">
      <a:srgbClr val="F9E2CC"/>
    </a:custClr>
    <a:custClr name="Licht blauw achtergrond">
      <a:srgbClr val="E9F4FA"/>
    </a:custClr>
    <a:custClr name="Geel achtergrond">
      <a:srgbClr val="FFF0D0"/>
    </a:custClr>
    <a:custClr name="Mint groen achtergrond">
      <a:srgbClr val="E4F6F0"/>
    </a:custClr>
    <a:custClr name="Donker groen achtergrond">
      <a:srgbClr val="D4DED7"/>
    </a:custClr>
    <a:custClr name="wit">
      <a:srgbClr val="FFFFFF"/>
    </a:custClr>
    <a:custClr name="wit">
      <a:srgbClr val="FFFFFF"/>
    </a:custClr>
    <a:custClr name="wit">
      <a:srgbClr val="FFFFFF"/>
    </a:custClr>
    <a:custClr name="wit">
      <a:srgbClr val="FFFFFF"/>
    </a:custClr>
  </a:custClrLst>
  <a:extLst>
    <a:ext uri="{05A4C25C-085E-4340-85A3-A5531E510DB2}">
      <thm15:themeFamily xmlns:thm15="http://schemas.microsoft.com/office/thememl/2012/main" name="Logius-basis.potx" id="{8D478C09-9951-458B-AC9A-452CE5F3AD1A}" vid="{04410D83-B0F7-4032-98FF-F98D01A97211}"/>
    </a:ext>
  </a:extLst>
</a:theme>
</file>

<file path=ppt/theme/theme2.xml><?xml version="1.0" encoding="utf-8"?>
<a:theme xmlns:a="http://schemas.openxmlformats.org/drawingml/2006/main" name="1_Office Theme">
  <a:themeElements>
    <a:clrScheme name="Logius1">
      <a:dk1>
        <a:sysClr val="windowText" lastClr="000000"/>
      </a:dk1>
      <a:lt1>
        <a:sysClr val="window" lastClr="FFFFFF"/>
      </a:lt1>
      <a:dk2>
        <a:srgbClr val="39870C"/>
      </a:dk2>
      <a:lt2>
        <a:srgbClr val="E7E6E6"/>
      </a:lt2>
      <a:accent1>
        <a:srgbClr val="39870C"/>
      </a:accent1>
      <a:accent2>
        <a:srgbClr val="E17000"/>
      </a:accent2>
      <a:accent3>
        <a:srgbClr val="8FCAE7"/>
      </a:accent3>
      <a:accent4>
        <a:srgbClr val="FFB612"/>
      </a:accent4>
      <a:accent5>
        <a:srgbClr val="76D2B6"/>
      </a:accent5>
      <a:accent6>
        <a:srgbClr val="275937"/>
      </a:accent6>
      <a:hlink>
        <a:srgbClr val="0563C1"/>
      </a:hlink>
      <a:folHlink>
        <a:srgbClr val="954F72"/>
      </a:folHlink>
    </a:clrScheme>
    <a:fontScheme name="Logius">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sz="2400" dirty="0" err="1" smtClean="0"/>
        </a:defPPr>
      </a:lstStyle>
    </a:txDef>
  </a:objectDefaults>
  <a:extraClrSchemeLst/>
  <a:custClrLst>
    <a:custClr name="Groen">
      <a:srgbClr val="39870C"/>
    </a:custClr>
    <a:custClr name="Oranje">
      <a:srgbClr val="E17000"/>
    </a:custClr>
    <a:custClr name="Licht blauw">
      <a:srgbClr val="8FCAE7"/>
    </a:custClr>
    <a:custClr name="Geel">
      <a:srgbClr val="FFB612"/>
    </a:custClr>
    <a:custClr name="Mint groen">
      <a:srgbClr val="76D2B6"/>
    </a:custClr>
    <a:custClr name="Donker groen">
      <a:srgbClr val="275937"/>
    </a:custClr>
    <a:custClr name="wit">
      <a:srgbClr val="FFFFFF"/>
    </a:custClr>
    <a:custClr name="wit">
      <a:srgbClr val="FFFFFF"/>
    </a:custClr>
    <a:custClr name="wit">
      <a:srgbClr val="FFFFFF"/>
    </a:custClr>
    <a:custClr name="wit">
      <a:srgbClr val="FFFFFF"/>
    </a:custClr>
    <a:custClr name="Groen achtergrond">
      <a:srgbClr val="D7E7CE"/>
    </a:custClr>
    <a:custClr name="Oranje achtergrond">
      <a:srgbClr val="F9E2CC"/>
    </a:custClr>
    <a:custClr name="Licht blauw achtergrond">
      <a:srgbClr val="E9F4FA"/>
    </a:custClr>
    <a:custClr name="Geel achtergrond">
      <a:srgbClr val="FFF0D0"/>
    </a:custClr>
    <a:custClr name="Mint groen achtergrond">
      <a:srgbClr val="E4F6F0"/>
    </a:custClr>
    <a:custClr name="Donker groen achtergrond">
      <a:srgbClr val="D4DED7"/>
    </a:custClr>
    <a:custClr name="wit">
      <a:srgbClr val="FFFFFF"/>
    </a:custClr>
    <a:custClr name="wit">
      <a:srgbClr val="FFFFFF"/>
    </a:custClr>
    <a:custClr name="wit">
      <a:srgbClr val="FFFFFF"/>
    </a:custClr>
    <a:custClr name="wit">
      <a:srgbClr val="FFFFFF"/>
    </a:custClr>
  </a:custClrLst>
  <a:extLst>
    <a:ext uri="{05A4C25C-085E-4340-85A3-A5531E510DB2}">
      <thm15:themeFamily xmlns:thm15="http://schemas.microsoft.com/office/thememl/2012/main" name="Logius-basis.potx" id="{8D478C09-9951-458B-AC9A-452CE5F3AD1A}" vid="{04410D83-B0F7-4032-98FF-F98D01A972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54865</TotalTime>
  <Words>971</Words>
  <Application>Microsoft Office PowerPoint</Application>
  <PresentationFormat>Aangepast</PresentationFormat>
  <Paragraphs>167</Paragraphs>
  <Slides>18</Slides>
  <Notes>16</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18</vt:i4>
      </vt:variant>
    </vt:vector>
  </HeadingPairs>
  <TitlesOfParts>
    <vt:vector size="25" baseType="lpstr">
      <vt:lpstr>Arial</vt:lpstr>
      <vt:lpstr>Calibri</vt:lpstr>
      <vt:lpstr>Rockwell</vt:lpstr>
      <vt:lpstr>Times New Roman</vt:lpstr>
      <vt:lpstr>Verdana</vt:lpstr>
      <vt:lpstr>Office Theme</vt:lpstr>
      <vt:lpstr>1_Office Theme</vt:lpstr>
      <vt:lpstr>A Long and Winding Road  Active disclosure of public information under the new Open Government Act in the Netherlands</vt:lpstr>
      <vt:lpstr>PowerPoint-presentatie</vt:lpstr>
      <vt:lpstr> Government Information Act</vt:lpstr>
      <vt:lpstr> Initiative Bill for Open Government Act</vt:lpstr>
      <vt:lpstr> Initiative Bill for Open Government Act</vt:lpstr>
      <vt:lpstr> Registers or Platform?</vt:lpstr>
      <vt:lpstr> Development</vt:lpstr>
      <vt:lpstr> A Change of Plan</vt:lpstr>
      <vt:lpstr> A Change of Strategy by KOOP</vt:lpstr>
      <vt:lpstr> Resistance</vt:lpstr>
      <vt:lpstr> Current State of Play</vt:lpstr>
      <vt:lpstr> Current State of Play</vt:lpstr>
      <vt:lpstr>PowerPoint-presentatie</vt:lpstr>
      <vt:lpstr>PowerPoint-presentatie</vt:lpstr>
      <vt:lpstr> </vt:lpstr>
      <vt:lpstr>PowerPoint-presentatie</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de Wit</dc:creator>
  <cp:lastModifiedBy>Marc van Opijnen</cp:lastModifiedBy>
  <cp:revision>471</cp:revision>
  <dcterms:created xsi:type="dcterms:W3CDTF">2021-08-25T10:40:13Z</dcterms:created>
  <dcterms:modified xsi:type="dcterms:W3CDTF">2024-09-25T16:37:40Z</dcterms:modified>
</cp:coreProperties>
</file>