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7" r:id="rId6"/>
    <p:sldId id="299" r:id="rId7"/>
    <p:sldId id="260" r:id="rId8"/>
    <p:sldId id="289" r:id="rId9"/>
    <p:sldId id="291" r:id="rId10"/>
    <p:sldId id="300" r:id="rId11"/>
    <p:sldId id="290" r:id="rId12"/>
    <p:sldId id="301" r:id="rId13"/>
    <p:sldId id="292" r:id="rId14"/>
    <p:sldId id="293" r:id="rId15"/>
    <p:sldId id="294" r:id="rId16"/>
    <p:sldId id="295" r:id="rId17"/>
    <p:sldId id="296" r:id="rId18"/>
    <p:sldId id="298" r:id="rId19"/>
    <p:sldId id="285" r:id="rId2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29" userDrawn="1">
          <p15:clr>
            <a:srgbClr val="F26B43"/>
          </p15:clr>
        </p15:guide>
        <p15:guide id="4" orient="horz" pos="391" userDrawn="1">
          <p15:clr>
            <a:srgbClr val="F26B43"/>
          </p15:clr>
        </p15:guide>
        <p15:guide id="5" pos="7197" userDrawn="1">
          <p15:clr>
            <a:srgbClr val="F26B43"/>
          </p15:clr>
        </p15:guide>
        <p15:guide id="6" pos="483" userDrawn="1">
          <p15:clr>
            <a:srgbClr val="F26B43"/>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2" autoAdjust="0"/>
    <p:restoredTop sz="94660"/>
  </p:normalViewPr>
  <p:slideViewPr>
    <p:cSldViewPr snapToGrid="0" showGuides="1">
      <p:cViewPr varScale="1">
        <p:scale>
          <a:sx n="113" d="100"/>
          <a:sy n="113" d="100"/>
        </p:scale>
        <p:origin x="704" y="176"/>
      </p:cViewPr>
      <p:guideLst>
        <p:guide orient="horz" pos="2160"/>
        <p:guide pos="3840"/>
        <p:guide orient="horz" pos="3929"/>
        <p:guide orient="horz" pos="391"/>
        <p:guide pos="7197"/>
        <p:guide pos="4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9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83BDD51-5D15-4514-A933-518D68EF3298}"/>
              </a:ext>
            </a:extLst>
          </p:cNvPr>
          <p:cNvSpPr>
            <a:spLocks noGrp="1"/>
          </p:cNvSpPr>
          <p:nvPr>
            <p:ph type="pic" sz="quarter" idx="10"/>
          </p:nvPr>
        </p:nvSpPr>
        <p:spPr>
          <a:xfrm>
            <a:off x="6743475" y="1283493"/>
            <a:ext cx="4291013" cy="4291013"/>
          </a:xfrm>
          <a:custGeom>
            <a:avLst/>
            <a:gdLst>
              <a:gd name="connsiteX0" fmla="*/ 383531 w 4291013"/>
              <a:gd name="connsiteY0" fmla="*/ 0 h 4291013"/>
              <a:gd name="connsiteX1" fmla="*/ 3907482 w 4291013"/>
              <a:gd name="connsiteY1" fmla="*/ 0 h 4291013"/>
              <a:gd name="connsiteX2" fmla="*/ 4291013 w 4291013"/>
              <a:gd name="connsiteY2" fmla="*/ 383531 h 4291013"/>
              <a:gd name="connsiteX3" fmla="*/ 4291013 w 4291013"/>
              <a:gd name="connsiteY3" fmla="*/ 3907482 h 4291013"/>
              <a:gd name="connsiteX4" fmla="*/ 3907482 w 4291013"/>
              <a:gd name="connsiteY4" fmla="*/ 4291013 h 4291013"/>
              <a:gd name="connsiteX5" fmla="*/ 383531 w 4291013"/>
              <a:gd name="connsiteY5" fmla="*/ 4291013 h 4291013"/>
              <a:gd name="connsiteX6" fmla="*/ 0 w 4291013"/>
              <a:gd name="connsiteY6" fmla="*/ 3907482 h 4291013"/>
              <a:gd name="connsiteX7" fmla="*/ 0 w 4291013"/>
              <a:gd name="connsiteY7" fmla="*/ 383531 h 4291013"/>
              <a:gd name="connsiteX8" fmla="*/ 383531 w 4291013"/>
              <a:gd name="connsiteY8" fmla="*/ 0 h 429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1013" h="4291013">
                <a:moveTo>
                  <a:pt x="383531" y="0"/>
                </a:moveTo>
                <a:lnTo>
                  <a:pt x="3907482" y="0"/>
                </a:lnTo>
                <a:cubicBezTo>
                  <a:pt x="4119300" y="0"/>
                  <a:pt x="4291013" y="171713"/>
                  <a:pt x="4291013" y="383531"/>
                </a:cubicBezTo>
                <a:lnTo>
                  <a:pt x="4291013" y="3907482"/>
                </a:lnTo>
                <a:cubicBezTo>
                  <a:pt x="4291013" y="4119300"/>
                  <a:pt x="4119300" y="4291013"/>
                  <a:pt x="3907482" y="4291013"/>
                </a:cubicBezTo>
                <a:lnTo>
                  <a:pt x="383531" y="4291013"/>
                </a:lnTo>
                <a:cubicBezTo>
                  <a:pt x="171713" y="4291013"/>
                  <a:pt x="0" y="4119300"/>
                  <a:pt x="0" y="3907482"/>
                </a:cubicBezTo>
                <a:lnTo>
                  <a:pt x="0" y="383531"/>
                </a:lnTo>
                <a:cubicBezTo>
                  <a:pt x="0" y="171713"/>
                  <a:pt x="171713" y="0"/>
                  <a:pt x="383531" y="0"/>
                </a:cubicBezTo>
                <a:close/>
              </a:path>
            </a:pathLst>
          </a:custGeom>
          <a:ln>
            <a:solidFill>
              <a:schemeClr val="accent1">
                <a:shade val="50000"/>
              </a:schemeClr>
            </a:solidFill>
          </a:ln>
        </p:spPr>
        <p:txBody>
          <a:bodyPr wrap="square">
            <a:noAutofit/>
          </a:bodyPr>
          <a:lstStyle/>
          <a:p>
            <a:endParaRPr lang="en-ID"/>
          </a:p>
        </p:txBody>
      </p:sp>
    </p:spTree>
    <p:extLst>
      <p:ext uri="{BB962C8B-B14F-4D97-AF65-F5344CB8AC3E}">
        <p14:creationId xmlns:p14="http://schemas.microsoft.com/office/powerpoint/2010/main" val="71154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DF758548-82E6-41F9-827C-032EB0A024E8}"/>
              </a:ext>
            </a:extLst>
          </p:cNvPr>
          <p:cNvSpPr>
            <a:spLocks noGrp="1"/>
          </p:cNvSpPr>
          <p:nvPr>
            <p:ph type="pic" sz="quarter" idx="15"/>
          </p:nvPr>
        </p:nvSpPr>
        <p:spPr>
          <a:xfrm>
            <a:off x="9241065" y="4414961"/>
            <a:ext cx="1363438" cy="1363438"/>
          </a:xfrm>
          <a:custGeom>
            <a:avLst/>
            <a:gdLst>
              <a:gd name="connsiteX0" fmla="*/ 681719 w 1363438"/>
              <a:gd name="connsiteY0" fmla="*/ 0 h 1363438"/>
              <a:gd name="connsiteX1" fmla="*/ 1363438 w 1363438"/>
              <a:gd name="connsiteY1" fmla="*/ 681719 h 1363438"/>
              <a:gd name="connsiteX2" fmla="*/ 681719 w 1363438"/>
              <a:gd name="connsiteY2" fmla="*/ 1363438 h 1363438"/>
              <a:gd name="connsiteX3" fmla="*/ 0 w 1363438"/>
              <a:gd name="connsiteY3" fmla="*/ 681719 h 1363438"/>
              <a:gd name="connsiteX4" fmla="*/ 681719 w 1363438"/>
              <a:gd name="connsiteY4" fmla="*/ 0 h 136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438" h="1363438">
                <a:moveTo>
                  <a:pt x="681719" y="0"/>
                </a:moveTo>
                <a:cubicBezTo>
                  <a:pt x="1058222" y="0"/>
                  <a:pt x="1363438" y="305216"/>
                  <a:pt x="1363438" y="681719"/>
                </a:cubicBezTo>
                <a:cubicBezTo>
                  <a:pt x="1363438" y="1058222"/>
                  <a:pt x="1058222" y="1363438"/>
                  <a:pt x="681719" y="1363438"/>
                </a:cubicBezTo>
                <a:cubicBezTo>
                  <a:pt x="305216" y="1363438"/>
                  <a:pt x="0" y="1058222"/>
                  <a:pt x="0" y="681719"/>
                </a:cubicBezTo>
                <a:cubicBezTo>
                  <a:pt x="0" y="305216"/>
                  <a:pt x="305216" y="0"/>
                  <a:pt x="681719" y="0"/>
                </a:cubicBezTo>
                <a:close/>
              </a:path>
            </a:pathLst>
          </a:custGeom>
          <a:ln>
            <a:solidFill>
              <a:schemeClr val="accent1">
                <a:shade val="50000"/>
              </a:schemeClr>
            </a:solidFill>
          </a:ln>
        </p:spPr>
        <p:txBody>
          <a:bodyPr wrap="square">
            <a:noAutofit/>
          </a:bodyPr>
          <a:lstStyle/>
          <a:p>
            <a:endParaRPr lang="en-ID"/>
          </a:p>
        </p:txBody>
      </p:sp>
      <p:sp>
        <p:nvSpPr>
          <p:cNvPr id="23" name="Freeform: Shape 22">
            <a:extLst>
              <a:ext uri="{FF2B5EF4-FFF2-40B4-BE49-F238E27FC236}">
                <a16:creationId xmlns:a16="http://schemas.microsoft.com/office/drawing/2014/main" id="{329C1AE7-EFB1-4030-952D-F01193B26F98}"/>
              </a:ext>
            </a:extLst>
          </p:cNvPr>
          <p:cNvSpPr>
            <a:spLocks noGrp="1"/>
          </p:cNvSpPr>
          <p:nvPr>
            <p:ph type="pic" sz="quarter" idx="14"/>
          </p:nvPr>
        </p:nvSpPr>
        <p:spPr>
          <a:xfrm>
            <a:off x="7380969" y="4414961"/>
            <a:ext cx="1363438" cy="1363438"/>
          </a:xfrm>
          <a:custGeom>
            <a:avLst/>
            <a:gdLst>
              <a:gd name="connsiteX0" fmla="*/ 681719 w 1363438"/>
              <a:gd name="connsiteY0" fmla="*/ 0 h 1363438"/>
              <a:gd name="connsiteX1" fmla="*/ 1363438 w 1363438"/>
              <a:gd name="connsiteY1" fmla="*/ 681719 h 1363438"/>
              <a:gd name="connsiteX2" fmla="*/ 681719 w 1363438"/>
              <a:gd name="connsiteY2" fmla="*/ 1363438 h 1363438"/>
              <a:gd name="connsiteX3" fmla="*/ 0 w 1363438"/>
              <a:gd name="connsiteY3" fmla="*/ 681719 h 1363438"/>
              <a:gd name="connsiteX4" fmla="*/ 681719 w 1363438"/>
              <a:gd name="connsiteY4" fmla="*/ 0 h 136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438" h="1363438">
                <a:moveTo>
                  <a:pt x="681719" y="0"/>
                </a:moveTo>
                <a:cubicBezTo>
                  <a:pt x="1058222" y="0"/>
                  <a:pt x="1363438" y="305216"/>
                  <a:pt x="1363438" y="681719"/>
                </a:cubicBezTo>
                <a:cubicBezTo>
                  <a:pt x="1363438" y="1058222"/>
                  <a:pt x="1058222" y="1363438"/>
                  <a:pt x="681719" y="1363438"/>
                </a:cubicBezTo>
                <a:cubicBezTo>
                  <a:pt x="305216" y="1363438"/>
                  <a:pt x="0" y="1058222"/>
                  <a:pt x="0" y="681719"/>
                </a:cubicBezTo>
                <a:cubicBezTo>
                  <a:pt x="0" y="305216"/>
                  <a:pt x="305216" y="0"/>
                  <a:pt x="681719" y="0"/>
                </a:cubicBezTo>
                <a:close/>
              </a:path>
            </a:pathLst>
          </a:custGeom>
          <a:ln>
            <a:solidFill>
              <a:schemeClr val="accent1">
                <a:shade val="50000"/>
              </a:schemeClr>
            </a:solidFill>
          </a:ln>
        </p:spPr>
        <p:txBody>
          <a:bodyPr wrap="square">
            <a:noAutofit/>
          </a:bodyPr>
          <a:lstStyle/>
          <a:p>
            <a:endParaRPr lang="en-ID"/>
          </a:p>
        </p:txBody>
      </p:sp>
      <p:sp>
        <p:nvSpPr>
          <p:cNvPr id="20" name="Freeform: Shape 19">
            <a:extLst>
              <a:ext uri="{FF2B5EF4-FFF2-40B4-BE49-F238E27FC236}">
                <a16:creationId xmlns:a16="http://schemas.microsoft.com/office/drawing/2014/main" id="{B02A6229-E3D6-4902-B1EC-5D81F43A7E7E}"/>
              </a:ext>
            </a:extLst>
          </p:cNvPr>
          <p:cNvSpPr>
            <a:spLocks noGrp="1"/>
          </p:cNvSpPr>
          <p:nvPr>
            <p:ph type="pic" sz="quarter" idx="13"/>
          </p:nvPr>
        </p:nvSpPr>
        <p:spPr>
          <a:xfrm>
            <a:off x="5520873" y="4414961"/>
            <a:ext cx="1363438" cy="1363438"/>
          </a:xfrm>
          <a:custGeom>
            <a:avLst/>
            <a:gdLst>
              <a:gd name="connsiteX0" fmla="*/ 681719 w 1363438"/>
              <a:gd name="connsiteY0" fmla="*/ 0 h 1363438"/>
              <a:gd name="connsiteX1" fmla="*/ 1363438 w 1363438"/>
              <a:gd name="connsiteY1" fmla="*/ 681719 h 1363438"/>
              <a:gd name="connsiteX2" fmla="*/ 681719 w 1363438"/>
              <a:gd name="connsiteY2" fmla="*/ 1363438 h 1363438"/>
              <a:gd name="connsiteX3" fmla="*/ 0 w 1363438"/>
              <a:gd name="connsiteY3" fmla="*/ 681719 h 1363438"/>
              <a:gd name="connsiteX4" fmla="*/ 681719 w 1363438"/>
              <a:gd name="connsiteY4" fmla="*/ 0 h 136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438" h="1363438">
                <a:moveTo>
                  <a:pt x="681719" y="0"/>
                </a:moveTo>
                <a:cubicBezTo>
                  <a:pt x="1058222" y="0"/>
                  <a:pt x="1363438" y="305216"/>
                  <a:pt x="1363438" y="681719"/>
                </a:cubicBezTo>
                <a:cubicBezTo>
                  <a:pt x="1363438" y="1058222"/>
                  <a:pt x="1058222" y="1363438"/>
                  <a:pt x="681719" y="1363438"/>
                </a:cubicBezTo>
                <a:cubicBezTo>
                  <a:pt x="305216" y="1363438"/>
                  <a:pt x="0" y="1058222"/>
                  <a:pt x="0" y="681719"/>
                </a:cubicBezTo>
                <a:cubicBezTo>
                  <a:pt x="0" y="305216"/>
                  <a:pt x="305216" y="0"/>
                  <a:pt x="681719" y="0"/>
                </a:cubicBezTo>
                <a:close/>
              </a:path>
            </a:pathLst>
          </a:custGeom>
          <a:ln>
            <a:solidFill>
              <a:schemeClr val="accent1">
                <a:shade val="50000"/>
              </a:schemeClr>
            </a:solidFill>
          </a:ln>
        </p:spPr>
        <p:txBody>
          <a:bodyPr wrap="square">
            <a:noAutofit/>
          </a:bodyPr>
          <a:lstStyle/>
          <a:p>
            <a:endParaRPr lang="en-ID"/>
          </a:p>
        </p:txBody>
      </p:sp>
      <p:sp>
        <p:nvSpPr>
          <p:cNvPr id="17" name="Freeform: Shape 16">
            <a:extLst>
              <a:ext uri="{FF2B5EF4-FFF2-40B4-BE49-F238E27FC236}">
                <a16:creationId xmlns:a16="http://schemas.microsoft.com/office/drawing/2014/main" id="{10906404-38C6-46DB-9592-CB10AC66862A}"/>
              </a:ext>
            </a:extLst>
          </p:cNvPr>
          <p:cNvSpPr>
            <a:spLocks noGrp="1"/>
          </p:cNvSpPr>
          <p:nvPr>
            <p:ph type="pic" sz="quarter" idx="12"/>
          </p:nvPr>
        </p:nvSpPr>
        <p:spPr>
          <a:xfrm>
            <a:off x="9219293" y="1582056"/>
            <a:ext cx="1363438" cy="1363438"/>
          </a:xfrm>
          <a:custGeom>
            <a:avLst/>
            <a:gdLst>
              <a:gd name="connsiteX0" fmla="*/ 681719 w 1363438"/>
              <a:gd name="connsiteY0" fmla="*/ 0 h 1363438"/>
              <a:gd name="connsiteX1" fmla="*/ 1363438 w 1363438"/>
              <a:gd name="connsiteY1" fmla="*/ 681719 h 1363438"/>
              <a:gd name="connsiteX2" fmla="*/ 681719 w 1363438"/>
              <a:gd name="connsiteY2" fmla="*/ 1363438 h 1363438"/>
              <a:gd name="connsiteX3" fmla="*/ 0 w 1363438"/>
              <a:gd name="connsiteY3" fmla="*/ 681719 h 1363438"/>
              <a:gd name="connsiteX4" fmla="*/ 681719 w 1363438"/>
              <a:gd name="connsiteY4" fmla="*/ 0 h 136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438" h="1363438">
                <a:moveTo>
                  <a:pt x="681719" y="0"/>
                </a:moveTo>
                <a:cubicBezTo>
                  <a:pt x="1058222" y="0"/>
                  <a:pt x="1363438" y="305216"/>
                  <a:pt x="1363438" y="681719"/>
                </a:cubicBezTo>
                <a:cubicBezTo>
                  <a:pt x="1363438" y="1058222"/>
                  <a:pt x="1058222" y="1363438"/>
                  <a:pt x="681719" y="1363438"/>
                </a:cubicBezTo>
                <a:cubicBezTo>
                  <a:pt x="305216" y="1363438"/>
                  <a:pt x="0" y="1058222"/>
                  <a:pt x="0" y="681719"/>
                </a:cubicBezTo>
                <a:cubicBezTo>
                  <a:pt x="0" y="305216"/>
                  <a:pt x="305216" y="0"/>
                  <a:pt x="681719" y="0"/>
                </a:cubicBezTo>
                <a:close/>
              </a:path>
            </a:pathLst>
          </a:custGeom>
          <a:ln>
            <a:solidFill>
              <a:schemeClr val="accent1">
                <a:shade val="50000"/>
              </a:schemeClr>
            </a:solidFill>
          </a:ln>
        </p:spPr>
        <p:txBody>
          <a:bodyPr wrap="square">
            <a:noAutofit/>
          </a:bodyPr>
          <a:lstStyle/>
          <a:p>
            <a:endParaRPr lang="en-ID"/>
          </a:p>
        </p:txBody>
      </p:sp>
      <p:sp>
        <p:nvSpPr>
          <p:cNvPr id="14" name="Freeform: Shape 13">
            <a:extLst>
              <a:ext uri="{FF2B5EF4-FFF2-40B4-BE49-F238E27FC236}">
                <a16:creationId xmlns:a16="http://schemas.microsoft.com/office/drawing/2014/main" id="{889BEA72-454F-4FE5-98C1-1877E900C2BB}"/>
              </a:ext>
            </a:extLst>
          </p:cNvPr>
          <p:cNvSpPr>
            <a:spLocks noGrp="1"/>
          </p:cNvSpPr>
          <p:nvPr>
            <p:ph type="pic" sz="quarter" idx="11"/>
          </p:nvPr>
        </p:nvSpPr>
        <p:spPr>
          <a:xfrm>
            <a:off x="7359197" y="1582056"/>
            <a:ext cx="1363438" cy="1363438"/>
          </a:xfrm>
          <a:custGeom>
            <a:avLst/>
            <a:gdLst>
              <a:gd name="connsiteX0" fmla="*/ 681719 w 1363438"/>
              <a:gd name="connsiteY0" fmla="*/ 0 h 1363438"/>
              <a:gd name="connsiteX1" fmla="*/ 1363438 w 1363438"/>
              <a:gd name="connsiteY1" fmla="*/ 681719 h 1363438"/>
              <a:gd name="connsiteX2" fmla="*/ 681719 w 1363438"/>
              <a:gd name="connsiteY2" fmla="*/ 1363438 h 1363438"/>
              <a:gd name="connsiteX3" fmla="*/ 0 w 1363438"/>
              <a:gd name="connsiteY3" fmla="*/ 681719 h 1363438"/>
              <a:gd name="connsiteX4" fmla="*/ 681719 w 1363438"/>
              <a:gd name="connsiteY4" fmla="*/ 0 h 136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438" h="1363438">
                <a:moveTo>
                  <a:pt x="681719" y="0"/>
                </a:moveTo>
                <a:cubicBezTo>
                  <a:pt x="1058222" y="0"/>
                  <a:pt x="1363438" y="305216"/>
                  <a:pt x="1363438" y="681719"/>
                </a:cubicBezTo>
                <a:cubicBezTo>
                  <a:pt x="1363438" y="1058222"/>
                  <a:pt x="1058222" y="1363438"/>
                  <a:pt x="681719" y="1363438"/>
                </a:cubicBezTo>
                <a:cubicBezTo>
                  <a:pt x="305216" y="1363438"/>
                  <a:pt x="0" y="1058222"/>
                  <a:pt x="0" y="681719"/>
                </a:cubicBezTo>
                <a:cubicBezTo>
                  <a:pt x="0" y="305216"/>
                  <a:pt x="305216" y="0"/>
                  <a:pt x="681719" y="0"/>
                </a:cubicBezTo>
                <a:close/>
              </a:path>
            </a:pathLst>
          </a:custGeom>
          <a:ln>
            <a:solidFill>
              <a:schemeClr val="accent1">
                <a:shade val="50000"/>
              </a:schemeClr>
            </a:solidFill>
          </a:ln>
        </p:spPr>
        <p:txBody>
          <a:bodyPr wrap="square">
            <a:noAutofit/>
          </a:bodyPr>
          <a:lstStyle/>
          <a:p>
            <a:endParaRPr lang="en-ID"/>
          </a:p>
        </p:txBody>
      </p:sp>
      <p:sp>
        <p:nvSpPr>
          <p:cNvPr id="11" name="Freeform: Shape 10">
            <a:extLst>
              <a:ext uri="{FF2B5EF4-FFF2-40B4-BE49-F238E27FC236}">
                <a16:creationId xmlns:a16="http://schemas.microsoft.com/office/drawing/2014/main" id="{14888B2F-DBF9-4190-9FE8-3A1596934FA9}"/>
              </a:ext>
            </a:extLst>
          </p:cNvPr>
          <p:cNvSpPr>
            <a:spLocks noGrp="1"/>
          </p:cNvSpPr>
          <p:nvPr>
            <p:ph type="pic" sz="quarter" idx="10"/>
          </p:nvPr>
        </p:nvSpPr>
        <p:spPr>
          <a:xfrm>
            <a:off x="5499101" y="1582056"/>
            <a:ext cx="1363438" cy="1363438"/>
          </a:xfrm>
          <a:custGeom>
            <a:avLst/>
            <a:gdLst>
              <a:gd name="connsiteX0" fmla="*/ 681719 w 1363438"/>
              <a:gd name="connsiteY0" fmla="*/ 0 h 1363438"/>
              <a:gd name="connsiteX1" fmla="*/ 1363438 w 1363438"/>
              <a:gd name="connsiteY1" fmla="*/ 681719 h 1363438"/>
              <a:gd name="connsiteX2" fmla="*/ 681719 w 1363438"/>
              <a:gd name="connsiteY2" fmla="*/ 1363438 h 1363438"/>
              <a:gd name="connsiteX3" fmla="*/ 0 w 1363438"/>
              <a:gd name="connsiteY3" fmla="*/ 681719 h 1363438"/>
              <a:gd name="connsiteX4" fmla="*/ 681719 w 1363438"/>
              <a:gd name="connsiteY4" fmla="*/ 0 h 136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438" h="1363438">
                <a:moveTo>
                  <a:pt x="681719" y="0"/>
                </a:moveTo>
                <a:cubicBezTo>
                  <a:pt x="1058222" y="0"/>
                  <a:pt x="1363438" y="305216"/>
                  <a:pt x="1363438" y="681719"/>
                </a:cubicBezTo>
                <a:cubicBezTo>
                  <a:pt x="1363438" y="1058222"/>
                  <a:pt x="1058222" y="1363438"/>
                  <a:pt x="681719" y="1363438"/>
                </a:cubicBezTo>
                <a:cubicBezTo>
                  <a:pt x="305216" y="1363438"/>
                  <a:pt x="0" y="1058222"/>
                  <a:pt x="0" y="681719"/>
                </a:cubicBezTo>
                <a:cubicBezTo>
                  <a:pt x="0" y="305216"/>
                  <a:pt x="305216" y="0"/>
                  <a:pt x="681719" y="0"/>
                </a:cubicBezTo>
                <a:close/>
              </a:path>
            </a:pathLst>
          </a:custGeom>
          <a:ln>
            <a:solidFill>
              <a:schemeClr val="accent1">
                <a:shade val="50000"/>
              </a:schemeClr>
            </a:solidFill>
          </a:ln>
        </p:spPr>
        <p:txBody>
          <a:bodyPr wrap="square">
            <a:noAutofit/>
          </a:bodyPr>
          <a:lstStyle/>
          <a:p>
            <a:endParaRPr lang="en-ID" dirty="0"/>
          </a:p>
        </p:txBody>
      </p:sp>
    </p:spTree>
    <p:extLst>
      <p:ext uri="{BB962C8B-B14F-4D97-AF65-F5344CB8AC3E}">
        <p14:creationId xmlns:p14="http://schemas.microsoft.com/office/powerpoint/2010/main" val="1478660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BC00D2B-A200-44F5-AD07-39A27D9F6B72}"/>
              </a:ext>
            </a:extLst>
          </p:cNvPr>
          <p:cNvSpPr/>
          <p:nvPr userDrawn="1"/>
        </p:nvSpPr>
        <p:spPr>
          <a:xfrm>
            <a:off x="0" y="4720534"/>
            <a:ext cx="12192000" cy="2137465"/>
          </a:xfrm>
          <a:prstGeom prst="rect">
            <a:avLst/>
          </a:prstGeom>
          <a:gradFill>
            <a:gsLst>
              <a:gs pos="2000">
                <a:schemeClr val="accent2"/>
              </a:gs>
              <a:gs pos="91000">
                <a:schemeClr val="accent1"/>
              </a:gs>
              <a:gs pos="100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Freeform: Shape 17">
            <a:extLst>
              <a:ext uri="{FF2B5EF4-FFF2-40B4-BE49-F238E27FC236}">
                <a16:creationId xmlns:a16="http://schemas.microsoft.com/office/drawing/2014/main" id="{CE48AAC5-6508-4DE9-AD79-8C372FEADF0E}"/>
              </a:ext>
            </a:extLst>
          </p:cNvPr>
          <p:cNvSpPr>
            <a:spLocks noGrp="1"/>
          </p:cNvSpPr>
          <p:nvPr>
            <p:ph type="pic" sz="quarter" idx="13"/>
          </p:nvPr>
        </p:nvSpPr>
        <p:spPr>
          <a:xfrm>
            <a:off x="6873307" y="4125169"/>
            <a:ext cx="1364342" cy="1364342"/>
          </a:xfrm>
          <a:custGeom>
            <a:avLst/>
            <a:gdLst>
              <a:gd name="connsiteX0" fmla="*/ 176600 w 1364342"/>
              <a:gd name="connsiteY0" fmla="*/ 0 h 1364342"/>
              <a:gd name="connsiteX1" fmla="*/ 1187742 w 1364342"/>
              <a:gd name="connsiteY1" fmla="*/ 0 h 1364342"/>
              <a:gd name="connsiteX2" fmla="*/ 1364342 w 1364342"/>
              <a:gd name="connsiteY2" fmla="*/ 176600 h 1364342"/>
              <a:gd name="connsiteX3" fmla="*/ 1364342 w 1364342"/>
              <a:gd name="connsiteY3" fmla="*/ 1187742 h 1364342"/>
              <a:gd name="connsiteX4" fmla="*/ 1187742 w 1364342"/>
              <a:gd name="connsiteY4" fmla="*/ 1364342 h 1364342"/>
              <a:gd name="connsiteX5" fmla="*/ 176600 w 1364342"/>
              <a:gd name="connsiteY5" fmla="*/ 1364342 h 1364342"/>
              <a:gd name="connsiteX6" fmla="*/ 0 w 1364342"/>
              <a:gd name="connsiteY6" fmla="*/ 1187742 h 1364342"/>
              <a:gd name="connsiteX7" fmla="*/ 0 w 1364342"/>
              <a:gd name="connsiteY7" fmla="*/ 176600 h 1364342"/>
              <a:gd name="connsiteX8" fmla="*/ 176600 w 1364342"/>
              <a:gd name="connsiteY8" fmla="*/ 0 h 136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342" h="1364342">
                <a:moveTo>
                  <a:pt x="176600" y="0"/>
                </a:moveTo>
                <a:lnTo>
                  <a:pt x="1187742" y="0"/>
                </a:lnTo>
                <a:cubicBezTo>
                  <a:pt x="1285275" y="0"/>
                  <a:pt x="1364342" y="79067"/>
                  <a:pt x="1364342" y="176600"/>
                </a:cubicBezTo>
                <a:lnTo>
                  <a:pt x="1364342" y="1187742"/>
                </a:lnTo>
                <a:cubicBezTo>
                  <a:pt x="1364342" y="1285275"/>
                  <a:pt x="1285275" y="1364342"/>
                  <a:pt x="1187742" y="1364342"/>
                </a:cubicBezTo>
                <a:lnTo>
                  <a:pt x="176600" y="1364342"/>
                </a:lnTo>
                <a:cubicBezTo>
                  <a:pt x="79067" y="1364342"/>
                  <a:pt x="0" y="1285275"/>
                  <a:pt x="0" y="1187742"/>
                </a:cubicBezTo>
                <a:lnTo>
                  <a:pt x="0" y="176600"/>
                </a:lnTo>
                <a:cubicBezTo>
                  <a:pt x="0" y="79067"/>
                  <a:pt x="79067" y="0"/>
                  <a:pt x="176600" y="0"/>
                </a:cubicBezTo>
                <a:close/>
              </a:path>
            </a:pathLst>
          </a:custGeom>
          <a:ln>
            <a:solidFill>
              <a:schemeClr val="accent1">
                <a:shade val="50000"/>
              </a:schemeClr>
            </a:solidFill>
          </a:ln>
        </p:spPr>
        <p:txBody>
          <a:bodyPr wrap="square">
            <a:noAutofit/>
          </a:bodyPr>
          <a:lstStyle/>
          <a:p>
            <a:endParaRPr lang="en-ID"/>
          </a:p>
        </p:txBody>
      </p:sp>
      <p:sp>
        <p:nvSpPr>
          <p:cNvPr id="15" name="Freeform: Shape 14">
            <a:extLst>
              <a:ext uri="{FF2B5EF4-FFF2-40B4-BE49-F238E27FC236}">
                <a16:creationId xmlns:a16="http://schemas.microsoft.com/office/drawing/2014/main" id="{F06A46D3-FB82-4D0E-AF4C-BF38E797026D}"/>
              </a:ext>
            </a:extLst>
          </p:cNvPr>
          <p:cNvSpPr>
            <a:spLocks noGrp="1"/>
          </p:cNvSpPr>
          <p:nvPr>
            <p:ph type="pic" sz="quarter" idx="12"/>
          </p:nvPr>
        </p:nvSpPr>
        <p:spPr>
          <a:xfrm>
            <a:off x="6329021" y="2333172"/>
            <a:ext cx="1364342" cy="1364342"/>
          </a:xfrm>
          <a:custGeom>
            <a:avLst/>
            <a:gdLst>
              <a:gd name="connsiteX0" fmla="*/ 176600 w 1364342"/>
              <a:gd name="connsiteY0" fmla="*/ 0 h 1364342"/>
              <a:gd name="connsiteX1" fmla="*/ 1187742 w 1364342"/>
              <a:gd name="connsiteY1" fmla="*/ 0 h 1364342"/>
              <a:gd name="connsiteX2" fmla="*/ 1364342 w 1364342"/>
              <a:gd name="connsiteY2" fmla="*/ 176600 h 1364342"/>
              <a:gd name="connsiteX3" fmla="*/ 1364342 w 1364342"/>
              <a:gd name="connsiteY3" fmla="*/ 1187742 h 1364342"/>
              <a:gd name="connsiteX4" fmla="*/ 1187742 w 1364342"/>
              <a:gd name="connsiteY4" fmla="*/ 1364342 h 1364342"/>
              <a:gd name="connsiteX5" fmla="*/ 176600 w 1364342"/>
              <a:gd name="connsiteY5" fmla="*/ 1364342 h 1364342"/>
              <a:gd name="connsiteX6" fmla="*/ 0 w 1364342"/>
              <a:gd name="connsiteY6" fmla="*/ 1187742 h 1364342"/>
              <a:gd name="connsiteX7" fmla="*/ 0 w 1364342"/>
              <a:gd name="connsiteY7" fmla="*/ 176600 h 1364342"/>
              <a:gd name="connsiteX8" fmla="*/ 176600 w 1364342"/>
              <a:gd name="connsiteY8" fmla="*/ 0 h 136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342" h="1364342">
                <a:moveTo>
                  <a:pt x="176600" y="0"/>
                </a:moveTo>
                <a:lnTo>
                  <a:pt x="1187742" y="0"/>
                </a:lnTo>
                <a:cubicBezTo>
                  <a:pt x="1285275" y="0"/>
                  <a:pt x="1364342" y="79067"/>
                  <a:pt x="1364342" y="176600"/>
                </a:cubicBezTo>
                <a:lnTo>
                  <a:pt x="1364342" y="1187742"/>
                </a:lnTo>
                <a:cubicBezTo>
                  <a:pt x="1364342" y="1285275"/>
                  <a:pt x="1285275" y="1364342"/>
                  <a:pt x="1187742" y="1364342"/>
                </a:cubicBezTo>
                <a:lnTo>
                  <a:pt x="176600" y="1364342"/>
                </a:lnTo>
                <a:cubicBezTo>
                  <a:pt x="79067" y="1364342"/>
                  <a:pt x="0" y="1285275"/>
                  <a:pt x="0" y="1187742"/>
                </a:cubicBezTo>
                <a:lnTo>
                  <a:pt x="0" y="176600"/>
                </a:lnTo>
                <a:cubicBezTo>
                  <a:pt x="0" y="79067"/>
                  <a:pt x="79067" y="0"/>
                  <a:pt x="176600" y="0"/>
                </a:cubicBezTo>
                <a:close/>
              </a:path>
            </a:pathLst>
          </a:custGeom>
          <a:ln>
            <a:solidFill>
              <a:schemeClr val="accent1">
                <a:shade val="50000"/>
              </a:schemeClr>
            </a:solidFill>
          </a:ln>
        </p:spPr>
        <p:txBody>
          <a:bodyPr wrap="square">
            <a:noAutofit/>
          </a:bodyPr>
          <a:lstStyle/>
          <a:p>
            <a:endParaRPr lang="en-ID"/>
          </a:p>
        </p:txBody>
      </p:sp>
      <p:sp>
        <p:nvSpPr>
          <p:cNvPr id="12" name="Freeform: Shape 11">
            <a:extLst>
              <a:ext uri="{FF2B5EF4-FFF2-40B4-BE49-F238E27FC236}">
                <a16:creationId xmlns:a16="http://schemas.microsoft.com/office/drawing/2014/main" id="{E5F83DAA-1CEB-4555-B5E9-0E446CE1FB1E}"/>
              </a:ext>
            </a:extLst>
          </p:cNvPr>
          <p:cNvSpPr>
            <a:spLocks noGrp="1"/>
          </p:cNvSpPr>
          <p:nvPr>
            <p:ph type="pic" sz="quarter" idx="11"/>
          </p:nvPr>
        </p:nvSpPr>
        <p:spPr>
          <a:xfrm>
            <a:off x="1815079" y="4125169"/>
            <a:ext cx="1364342" cy="1364342"/>
          </a:xfrm>
          <a:custGeom>
            <a:avLst/>
            <a:gdLst>
              <a:gd name="connsiteX0" fmla="*/ 176600 w 1364342"/>
              <a:gd name="connsiteY0" fmla="*/ 0 h 1364342"/>
              <a:gd name="connsiteX1" fmla="*/ 1187742 w 1364342"/>
              <a:gd name="connsiteY1" fmla="*/ 0 h 1364342"/>
              <a:gd name="connsiteX2" fmla="*/ 1364342 w 1364342"/>
              <a:gd name="connsiteY2" fmla="*/ 176600 h 1364342"/>
              <a:gd name="connsiteX3" fmla="*/ 1364342 w 1364342"/>
              <a:gd name="connsiteY3" fmla="*/ 1187742 h 1364342"/>
              <a:gd name="connsiteX4" fmla="*/ 1187742 w 1364342"/>
              <a:gd name="connsiteY4" fmla="*/ 1364342 h 1364342"/>
              <a:gd name="connsiteX5" fmla="*/ 176600 w 1364342"/>
              <a:gd name="connsiteY5" fmla="*/ 1364342 h 1364342"/>
              <a:gd name="connsiteX6" fmla="*/ 0 w 1364342"/>
              <a:gd name="connsiteY6" fmla="*/ 1187742 h 1364342"/>
              <a:gd name="connsiteX7" fmla="*/ 0 w 1364342"/>
              <a:gd name="connsiteY7" fmla="*/ 176600 h 1364342"/>
              <a:gd name="connsiteX8" fmla="*/ 176600 w 1364342"/>
              <a:gd name="connsiteY8" fmla="*/ 0 h 136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342" h="1364342">
                <a:moveTo>
                  <a:pt x="176600" y="0"/>
                </a:moveTo>
                <a:lnTo>
                  <a:pt x="1187742" y="0"/>
                </a:lnTo>
                <a:cubicBezTo>
                  <a:pt x="1285275" y="0"/>
                  <a:pt x="1364342" y="79067"/>
                  <a:pt x="1364342" y="176600"/>
                </a:cubicBezTo>
                <a:lnTo>
                  <a:pt x="1364342" y="1187742"/>
                </a:lnTo>
                <a:cubicBezTo>
                  <a:pt x="1364342" y="1285275"/>
                  <a:pt x="1285275" y="1364342"/>
                  <a:pt x="1187742" y="1364342"/>
                </a:cubicBezTo>
                <a:lnTo>
                  <a:pt x="176600" y="1364342"/>
                </a:lnTo>
                <a:cubicBezTo>
                  <a:pt x="79067" y="1364342"/>
                  <a:pt x="0" y="1285275"/>
                  <a:pt x="0" y="1187742"/>
                </a:cubicBezTo>
                <a:lnTo>
                  <a:pt x="0" y="176600"/>
                </a:lnTo>
                <a:cubicBezTo>
                  <a:pt x="0" y="79067"/>
                  <a:pt x="79067" y="0"/>
                  <a:pt x="176600" y="0"/>
                </a:cubicBezTo>
                <a:close/>
              </a:path>
            </a:pathLst>
          </a:custGeom>
          <a:ln>
            <a:solidFill>
              <a:schemeClr val="accent1">
                <a:shade val="50000"/>
              </a:schemeClr>
            </a:solidFill>
          </a:ln>
        </p:spPr>
        <p:txBody>
          <a:bodyPr wrap="square">
            <a:noAutofit/>
          </a:bodyPr>
          <a:lstStyle/>
          <a:p>
            <a:endParaRPr lang="en-ID"/>
          </a:p>
        </p:txBody>
      </p:sp>
      <p:sp>
        <p:nvSpPr>
          <p:cNvPr id="9" name="Freeform: Shape 8">
            <a:extLst>
              <a:ext uri="{FF2B5EF4-FFF2-40B4-BE49-F238E27FC236}">
                <a16:creationId xmlns:a16="http://schemas.microsoft.com/office/drawing/2014/main" id="{F23ED402-0CD0-4C50-BAE5-32A55EA19850}"/>
              </a:ext>
            </a:extLst>
          </p:cNvPr>
          <p:cNvSpPr>
            <a:spLocks noGrp="1"/>
          </p:cNvSpPr>
          <p:nvPr>
            <p:ph type="pic" sz="quarter" idx="10"/>
          </p:nvPr>
        </p:nvSpPr>
        <p:spPr>
          <a:xfrm>
            <a:off x="1270793" y="2333172"/>
            <a:ext cx="1364342" cy="1364342"/>
          </a:xfrm>
          <a:custGeom>
            <a:avLst/>
            <a:gdLst>
              <a:gd name="connsiteX0" fmla="*/ 176600 w 1364342"/>
              <a:gd name="connsiteY0" fmla="*/ 0 h 1364342"/>
              <a:gd name="connsiteX1" fmla="*/ 1187742 w 1364342"/>
              <a:gd name="connsiteY1" fmla="*/ 0 h 1364342"/>
              <a:gd name="connsiteX2" fmla="*/ 1364342 w 1364342"/>
              <a:gd name="connsiteY2" fmla="*/ 176600 h 1364342"/>
              <a:gd name="connsiteX3" fmla="*/ 1364342 w 1364342"/>
              <a:gd name="connsiteY3" fmla="*/ 1187742 h 1364342"/>
              <a:gd name="connsiteX4" fmla="*/ 1187742 w 1364342"/>
              <a:gd name="connsiteY4" fmla="*/ 1364342 h 1364342"/>
              <a:gd name="connsiteX5" fmla="*/ 176600 w 1364342"/>
              <a:gd name="connsiteY5" fmla="*/ 1364342 h 1364342"/>
              <a:gd name="connsiteX6" fmla="*/ 0 w 1364342"/>
              <a:gd name="connsiteY6" fmla="*/ 1187742 h 1364342"/>
              <a:gd name="connsiteX7" fmla="*/ 0 w 1364342"/>
              <a:gd name="connsiteY7" fmla="*/ 176600 h 1364342"/>
              <a:gd name="connsiteX8" fmla="*/ 176600 w 1364342"/>
              <a:gd name="connsiteY8" fmla="*/ 0 h 136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342" h="1364342">
                <a:moveTo>
                  <a:pt x="176600" y="0"/>
                </a:moveTo>
                <a:lnTo>
                  <a:pt x="1187742" y="0"/>
                </a:lnTo>
                <a:cubicBezTo>
                  <a:pt x="1285275" y="0"/>
                  <a:pt x="1364342" y="79067"/>
                  <a:pt x="1364342" y="176600"/>
                </a:cubicBezTo>
                <a:lnTo>
                  <a:pt x="1364342" y="1187742"/>
                </a:lnTo>
                <a:cubicBezTo>
                  <a:pt x="1364342" y="1285275"/>
                  <a:pt x="1285275" y="1364342"/>
                  <a:pt x="1187742" y="1364342"/>
                </a:cubicBezTo>
                <a:lnTo>
                  <a:pt x="176600" y="1364342"/>
                </a:lnTo>
                <a:cubicBezTo>
                  <a:pt x="79067" y="1364342"/>
                  <a:pt x="0" y="1285275"/>
                  <a:pt x="0" y="1187742"/>
                </a:cubicBezTo>
                <a:lnTo>
                  <a:pt x="0" y="176600"/>
                </a:lnTo>
                <a:cubicBezTo>
                  <a:pt x="0" y="79067"/>
                  <a:pt x="79067" y="0"/>
                  <a:pt x="176600" y="0"/>
                </a:cubicBezTo>
                <a:close/>
              </a:path>
            </a:pathLst>
          </a:custGeom>
          <a:ln>
            <a:solidFill>
              <a:schemeClr val="accent1">
                <a:shade val="50000"/>
              </a:schemeClr>
            </a:solidFill>
          </a:ln>
        </p:spPr>
        <p:txBody>
          <a:bodyPr wrap="square">
            <a:noAutofit/>
          </a:bodyPr>
          <a:lstStyle/>
          <a:p>
            <a:endParaRPr lang="en-ID"/>
          </a:p>
        </p:txBody>
      </p:sp>
    </p:spTree>
    <p:extLst>
      <p:ext uri="{BB962C8B-B14F-4D97-AF65-F5344CB8AC3E}">
        <p14:creationId xmlns:p14="http://schemas.microsoft.com/office/powerpoint/2010/main" val="694024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161CB7-C84D-43BE-91AF-456B91F3A3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750" y="852716"/>
            <a:ext cx="3767218" cy="5611584"/>
          </a:xfrm>
          <a:prstGeom prst="rect">
            <a:avLst/>
          </a:prstGeom>
          <a:effectLst>
            <a:outerShdw blurRad="355600" dist="279400" dir="14700000" sy="23000" kx="1200000" algn="br" rotWithShape="0">
              <a:prstClr val="black">
                <a:alpha val="11000"/>
              </a:prstClr>
            </a:outerShdw>
          </a:effectLst>
        </p:spPr>
      </p:pic>
      <p:sp>
        <p:nvSpPr>
          <p:cNvPr id="4" name="Picture Placeholder 14">
            <a:extLst>
              <a:ext uri="{FF2B5EF4-FFF2-40B4-BE49-F238E27FC236}">
                <a16:creationId xmlns:a16="http://schemas.microsoft.com/office/drawing/2014/main" id="{BA9481D9-F9B4-4936-ABF7-3F5D1FB0DC5B}"/>
              </a:ext>
            </a:extLst>
          </p:cNvPr>
          <p:cNvSpPr>
            <a:spLocks noGrp="1"/>
          </p:cNvSpPr>
          <p:nvPr>
            <p:ph type="pic" sz="quarter" idx="10"/>
          </p:nvPr>
        </p:nvSpPr>
        <p:spPr>
          <a:xfrm>
            <a:off x="2042937" y="1096487"/>
            <a:ext cx="1746864" cy="4088749"/>
          </a:xfrm>
          <a:custGeom>
            <a:avLst/>
            <a:gdLst>
              <a:gd name="connsiteX0" fmla="*/ 218552 w 1986061"/>
              <a:gd name="connsiteY0" fmla="*/ 1093 h 4701951"/>
              <a:gd name="connsiteX1" fmla="*/ 486621 w 1986061"/>
              <a:gd name="connsiteY1" fmla="*/ 1093 h 4701951"/>
              <a:gd name="connsiteX2" fmla="*/ 506485 w 1986061"/>
              <a:gd name="connsiteY2" fmla="*/ 1441 h 4701951"/>
              <a:gd name="connsiteX3" fmla="*/ 650279 w 1986061"/>
              <a:gd name="connsiteY3" fmla="*/ 171240 h 4701951"/>
              <a:gd name="connsiteX4" fmla="*/ 1298294 w 1986061"/>
              <a:gd name="connsiteY4" fmla="*/ 228390 h 4701951"/>
              <a:gd name="connsiteX5" fmla="*/ 1455604 w 1986061"/>
              <a:gd name="connsiteY5" fmla="*/ 53741 h 4701951"/>
              <a:gd name="connsiteX6" fmla="*/ 1688946 w 1986061"/>
              <a:gd name="connsiteY6" fmla="*/ 58243 h 4701951"/>
              <a:gd name="connsiteX7" fmla="*/ 1951333 w 1986061"/>
              <a:gd name="connsiteY7" fmla="*/ 291475 h 4701951"/>
              <a:gd name="connsiteX8" fmla="*/ 1986061 w 1986061"/>
              <a:gd name="connsiteY8" fmla="*/ 4391588 h 4701951"/>
              <a:gd name="connsiteX9" fmla="*/ 1717370 w 1986061"/>
              <a:gd name="connsiteY9" fmla="*/ 4684193 h 4701951"/>
              <a:gd name="connsiteX10" fmla="*/ 268751 w 1986061"/>
              <a:gd name="connsiteY10" fmla="*/ 4701951 h 4701951"/>
              <a:gd name="connsiteX11" fmla="*/ 4095 w 1986061"/>
              <a:gd name="connsiteY11" fmla="*/ 4491189 h 4701951"/>
              <a:gd name="connsiteX12" fmla="*/ 613 w 1986061"/>
              <a:gd name="connsiteY12" fmla="*/ 208925 h 4701951"/>
              <a:gd name="connsiteX13" fmla="*/ 218552 w 1986061"/>
              <a:gd name="connsiteY13" fmla="*/ 1093 h 4701951"/>
              <a:gd name="connsiteX0" fmla="*/ 227799 w 1995308"/>
              <a:gd name="connsiteY0" fmla="*/ 1093 h 4701951"/>
              <a:gd name="connsiteX1" fmla="*/ 495868 w 1995308"/>
              <a:gd name="connsiteY1" fmla="*/ 1093 h 4701951"/>
              <a:gd name="connsiteX2" fmla="*/ 515732 w 1995308"/>
              <a:gd name="connsiteY2" fmla="*/ 1441 h 4701951"/>
              <a:gd name="connsiteX3" fmla="*/ 659526 w 1995308"/>
              <a:gd name="connsiteY3" fmla="*/ 171240 h 4701951"/>
              <a:gd name="connsiteX4" fmla="*/ 1307541 w 1995308"/>
              <a:gd name="connsiteY4" fmla="*/ 228390 h 4701951"/>
              <a:gd name="connsiteX5" fmla="*/ 1464851 w 1995308"/>
              <a:gd name="connsiteY5" fmla="*/ 53741 h 4701951"/>
              <a:gd name="connsiteX6" fmla="*/ 1698193 w 1995308"/>
              <a:gd name="connsiteY6" fmla="*/ 58243 h 4701951"/>
              <a:gd name="connsiteX7" fmla="*/ 1960580 w 1995308"/>
              <a:gd name="connsiteY7" fmla="*/ 291475 h 4701951"/>
              <a:gd name="connsiteX8" fmla="*/ 1995308 w 1995308"/>
              <a:gd name="connsiteY8" fmla="*/ 4391588 h 4701951"/>
              <a:gd name="connsiteX9" fmla="*/ 1726617 w 1995308"/>
              <a:gd name="connsiteY9" fmla="*/ 4684193 h 4701951"/>
              <a:gd name="connsiteX10" fmla="*/ 277998 w 1995308"/>
              <a:gd name="connsiteY10" fmla="*/ 4701951 h 4701951"/>
              <a:gd name="connsiteX11" fmla="*/ 13342 w 1995308"/>
              <a:gd name="connsiteY11" fmla="*/ 4491189 h 4701951"/>
              <a:gd name="connsiteX12" fmla="*/ 335 w 1995308"/>
              <a:gd name="connsiteY12" fmla="*/ 208925 h 4701951"/>
              <a:gd name="connsiteX13" fmla="*/ 227799 w 1995308"/>
              <a:gd name="connsiteY13" fmla="*/ 1093 h 4701951"/>
              <a:gd name="connsiteX0" fmla="*/ 229918 w 1997427"/>
              <a:gd name="connsiteY0" fmla="*/ 1093 h 4701951"/>
              <a:gd name="connsiteX1" fmla="*/ 497987 w 1997427"/>
              <a:gd name="connsiteY1" fmla="*/ 1093 h 4701951"/>
              <a:gd name="connsiteX2" fmla="*/ 517851 w 1997427"/>
              <a:gd name="connsiteY2" fmla="*/ 1441 h 4701951"/>
              <a:gd name="connsiteX3" fmla="*/ 661645 w 1997427"/>
              <a:gd name="connsiteY3" fmla="*/ 171240 h 4701951"/>
              <a:gd name="connsiteX4" fmla="*/ 1309660 w 1997427"/>
              <a:gd name="connsiteY4" fmla="*/ 228390 h 4701951"/>
              <a:gd name="connsiteX5" fmla="*/ 1466970 w 1997427"/>
              <a:gd name="connsiteY5" fmla="*/ 53741 h 4701951"/>
              <a:gd name="connsiteX6" fmla="*/ 1700312 w 1997427"/>
              <a:gd name="connsiteY6" fmla="*/ 58243 h 4701951"/>
              <a:gd name="connsiteX7" fmla="*/ 1962699 w 1997427"/>
              <a:gd name="connsiteY7" fmla="*/ 291475 h 4701951"/>
              <a:gd name="connsiteX8" fmla="*/ 1997427 w 1997427"/>
              <a:gd name="connsiteY8" fmla="*/ 4391588 h 4701951"/>
              <a:gd name="connsiteX9" fmla="*/ 1728736 w 1997427"/>
              <a:gd name="connsiteY9" fmla="*/ 4684193 h 4701951"/>
              <a:gd name="connsiteX10" fmla="*/ 280117 w 1997427"/>
              <a:gd name="connsiteY10" fmla="*/ 4701951 h 4701951"/>
              <a:gd name="connsiteX11" fmla="*/ 15461 w 1997427"/>
              <a:gd name="connsiteY11" fmla="*/ 4491189 h 4701951"/>
              <a:gd name="connsiteX12" fmla="*/ 2454 w 1997427"/>
              <a:gd name="connsiteY12" fmla="*/ 208925 h 4701951"/>
              <a:gd name="connsiteX13" fmla="*/ 229918 w 1997427"/>
              <a:gd name="connsiteY13" fmla="*/ 1093 h 4701951"/>
              <a:gd name="connsiteX0" fmla="*/ 236650 w 2004159"/>
              <a:gd name="connsiteY0" fmla="*/ 1093 h 4701951"/>
              <a:gd name="connsiteX1" fmla="*/ 504719 w 2004159"/>
              <a:gd name="connsiteY1" fmla="*/ 1093 h 4701951"/>
              <a:gd name="connsiteX2" fmla="*/ 524583 w 2004159"/>
              <a:gd name="connsiteY2" fmla="*/ 1441 h 4701951"/>
              <a:gd name="connsiteX3" fmla="*/ 668377 w 2004159"/>
              <a:gd name="connsiteY3" fmla="*/ 171240 h 4701951"/>
              <a:gd name="connsiteX4" fmla="*/ 1316392 w 2004159"/>
              <a:gd name="connsiteY4" fmla="*/ 228390 h 4701951"/>
              <a:gd name="connsiteX5" fmla="*/ 1473702 w 2004159"/>
              <a:gd name="connsiteY5" fmla="*/ 53741 h 4701951"/>
              <a:gd name="connsiteX6" fmla="*/ 1707044 w 2004159"/>
              <a:gd name="connsiteY6" fmla="*/ 58243 h 4701951"/>
              <a:gd name="connsiteX7" fmla="*/ 1969431 w 2004159"/>
              <a:gd name="connsiteY7" fmla="*/ 291475 h 4701951"/>
              <a:gd name="connsiteX8" fmla="*/ 2004159 w 2004159"/>
              <a:gd name="connsiteY8" fmla="*/ 4391588 h 4701951"/>
              <a:gd name="connsiteX9" fmla="*/ 1735468 w 2004159"/>
              <a:gd name="connsiteY9" fmla="*/ 4684193 h 4701951"/>
              <a:gd name="connsiteX10" fmla="*/ 286849 w 2004159"/>
              <a:gd name="connsiteY10" fmla="*/ 4701951 h 4701951"/>
              <a:gd name="connsiteX11" fmla="*/ 22193 w 2004159"/>
              <a:gd name="connsiteY11" fmla="*/ 4491189 h 4701951"/>
              <a:gd name="connsiteX12" fmla="*/ 9186 w 2004159"/>
              <a:gd name="connsiteY12" fmla="*/ 208925 h 4701951"/>
              <a:gd name="connsiteX13" fmla="*/ 236650 w 2004159"/>
              <a:gd name="connsiteY13" fmla="*/ 1093 h 4701951"/>
              <a:gd name="connsiteX0" fmla="*/ 253569 w 2021078"/>
              <a:gd name="connsiteY0" fmla="*/ 1093 h 4701951"/>
              <a:gd name="connsiteX1" fmla="*/ 521638 w 2021078"/>
              <a:gd name="connsiteY1" fmla="*/ 1093 h 4701951"/>
              <a:gd name="connsiteX2" fmla="*/ 541502 w 2021078"/>
              <a:gd name="connsiteY2" fmla="*/ 1441 h 4701951"/>
              <a:gd name="connsiteX3" fmla="*/ 685296 w 2021078"/>
              <a:gd name="connsiteY3" fmla="*/ 171240 h 4701951"/>
              <a:gd name="connsiteX4" fmla="*/ 1333311 w 2021078"/>
              <a:gd name="connsiteY4" fmla="*/ 228390 h 4701951"/>
              <a:gd name="connsiteX5" fmla="*/ 1490621 w 2021078"/>
              <a:gd name="connsiteY5" fmla="*/ 53741 h 4701951"/>
              <a:gd name="connsiteX6" fmla="*/ 1723963 w 2021078"/>
              <a:gd name="connsiteY6" fmla="*/ 58243 h 4701951"/>
              <a:gd name="connsiteX7" fmla="*/ 1986350 w 2021078"/>
              <a:gd name="connsiteY7" fmla="*/ 291475 h 4701951"/>
              <a:gd name="connsiteX8" fmla="*/ 2021078 w 2021078"/>
              <a:gd name="connsiteY8" fmla="*/ 4391588 h 4701951"/>
              <a:gd name="connsiteX9" fmla="*/ 1752387 w 2021078"/>
              <a:gd name="connsiteY9" fmla="*/ 4684193 h 4701951"/>
              <a:gd name="connsiteX10" fmla="*/ 303768 w 2021078"/>
              <a:gd name="connsiteY10" fmla="*/ 4701951 h 4701951"/>
              <a:gd name="connsiteX11" fmla="*/ 39112 w 2021078"/>
              <a:gd name="connsiteY11" fmla="*/ 4491189 h 4701951"/>
              <a:gd name="connsiteX12" fmla="*/ 26105 w 2021078"/>
              <a:gd name="connsiteY12" fmla="*/ 208925 h 4701951"/>
              <a:gd name="connsiteX13" fmla="*/ 253569 w 2021078"/>
              <a:gd name="connsiteY13" fmla="*/ 1093 h 4701951"/>
              <a:gd name="connsiteX0" fmla="*/ 259543 w 2027052"/>
              <a:gd name="connsiteY0" fmla="*/ 1093 h 4701951"/>
              <a:gd name="connsiteX1" fmla="*/ 527612 w 2027052"/>
              <a:gd name="connsiteY1" fmla="*/ 1093 h 4701951"/>
              <a:gd name="connsiteX2" fmla="*/ 547476 w 2027052"/>
              <a:gd name="connsiteY2" fmla="*/ 1441 h 4701951"/>
              <a:gd name="connsiteX3" fmla="*/ 691270 w 2027052"/>
              <a:gd name="connsiteY3" fmla="*/ 171240 h 4701951"/>
              <a:gd name="connsiteX4" fmla="*/ 1339285 w 2027052"/>
              <a:gd name="connsiteY4" fmla="*/ 228390 h 4701951"/>
              <a:gd name="connsiteX5" fmla="*/ 1496595 w 2027052"/>
              <a:gd name="connsiteY5" fmla="*/ 53741 h 4701951"/>
              <a:gd name="connsiteX6" fmla="*/ 1729937 w 2027052"/>
              <a:gd name="connsiteY6" fmla="*/ 58243 h 4701951"/>
              <a:gd name="connsiteX7" fmla="*/ 1992324 w 2027052"/>
              <a:gd name="connsiteY7" fmla="*/ 291475 h 4701951"/>
              <a:gd name="connsiteX8" fmla="*/ 2027052 w 2027052"/>
              <a:gd name="connsiteY8" fmla="*/ 4391588 h 4701951"/>
              <a:gd name="connsiteX9" fmla="*/ 1758361 w 2027052"/>
              <a:gd name="connsiteY9" fmla="*/ 4684193 h 4701951"/>
              <a:gd name="connsiteX10" fmla="*/ 309742 w 2027052"/>
              <a:gd name="connsiteY10" fmla="*/ 4701951 h 4701951"/>
              <a:gd name="connsiteX11" fmla="*/ 45086 w 2027052"/>
              <a:gd name="connsiteY11" fmla="*/ 4491189 h 4701951"/>
              <a:gd name="connsiteX12" fmla="*/ 32079 w 2027052"/>
              <a:gd name="connsiteY12" fmla="*/ 208925 h 4701951"/>
              <a:gd name="connsiteX13" fmla="*/ 259543 w 2027052"/>
              <a:gd name="connsiteY13" fmla="*/ 1093 h 4701951"/>
              <a:gd name="connsiteX0" fmla="*/ 253059 w 2020568"/>
              <a:gd name="connsiteY0" fmla="*/ 1093 h 4701951"/>
              <a:gd name="connsiteX1" fmla="*/ 521128 w 2020568"/>
              <a:gd name="connsiteY1" fmla="*/ 1093 h 4701951"/>
              <a:gd name="connsiteX2" fmla="*/ 540992 w 2020568"/>
              <a:gd name="connsiteY2" fmla="*/ 1441 h 4701951"/>
              <a:gd name="connsiteX3" fmla="*/ 684786 w 2020568"/>
              <a:gd name="connsiteY3" fmla="*/ 171240 h 4701951"/>
              <a:gd name="connsiteX4" fmla="*/ 1332801 w 2020568"/>
              <a:gd name="connsiteY4" fmla="*/ 228390 h 4701951"/>
              <a:gd name="connsiteX5" fmla="*/ 1490111 w 2020568"/>
              <a:gd name="connsiteY5" fmla="*/ 53741 h 4701951"/>
              <a:gd name="connsiteX6" fmla="*/ 1723453 w 2020568"/>
              <a:gd name="connsiteY6" fmla="*/ 58243 h 4701951"/>
              <a:gd name="connsiteX7" fmla="*/ 1985840 w 2020568"/>
              <a:gd name="connsiteY7" fmla="*/ 291475 h 4701951"/>
              <a:gd name="connsiteX8" fmla="*/ 2020568 w 2020568"/>
              <a:gd name="connsiteY8" fmla="*/ 4391588 h 4701951"/>
              <a:gd name="connsiteX9" fmla="*/ 1751877 w 2020568"/>
              <a:gd name="connsiteY9" fmla="*/ 4684193 h 4701951"/>
              <a:gd name="connsiteX10" fmla="*/ 303258 w 2020568"/>
              <a:gd name="connsiteY10" fmla="*/ 4701951 h 4701951"/>
              <a:gd name="connsiteX11" fmla="*/ 38602 w 2020568"/>
              <a:gd name="connsiteY11" fmla="*/ 4491189 h 4701951"/>
              <a:gd name="connsiteX12" fmla="*/ 25595 w 2020568"/>
              <a:gd name="connsiteY12" fmla="*/ 208925 h 4701951"/>
              <a:gd name="connsiteX13" fmla="*/ 253059 w 2020568"/>
              <a:gd name="connsiteY13" fmla="*/ 1093 h 4701951"/>
              <a:gd name="connsiteX0" fmla="*/ 262831 w 2030340"/>
              <a:gd name="connsiteY0" fmla="*/ 1093 h 4701951"/>
              <a:gd name="connsiteX1" fmla="*/ 530900 w 2030340"/>
              <a:gd name="connsiteY1" fmla="*/ 1093 h 4701951"/>
              <a:gd name="connsiteX2" fmla="*/ 550764 w 2030340"/>
              <a:gd name="connsiteY2" fmla="*/ 1441 h 4701951"/>
              <a:gd name="connsiteX3" fmla="*/ 694558 w 2030340"/>
              <a:gd name="connsiteY3" fmla="*/ 171240 h 4701951"/>
              <a:gd name="connsiteX4" fmla="*/ 1342573 w 2030340"/>
              <a:gd name="connsiteY4" fmla="*/ 228390 h 4701951"/>
              <a:gd name="connsiteX5" fmla="*/ 1499883 w 2030340"/>
              <a:gd name="connsiteY5" fmla="*/ 53741 h 4701951"/>
              <a:gd name="connsiteX6" fmla="*/ 1733225 w 2030340"/>
              <a:gd name="connsiteY6" fmla="*/ 58243 h 4701951"/>
              <a:gd name="connsiteX7" fmla="*/ 1995612 w 2030340"/>
              <a:gd name="connsiteY7" fmla="*/ 291475 h 4701951"/>
              <a:gd name="connsiteX8" fmla="*/ 2030340 w 2030340"/>
              <a:gd name="connsiteY8" fmla="*/ 4391588 h 4701951"/>
              <a:gd name="connsiteX9" fmla="*/ 1761649 w 2030340"/>
              <a:gd name="connsiteY9" fmla="*/ 4684193 h 4701951"/>
              <a:gd name="connsiteX10" fmla="*/ 313030 w 2030340"/>
              <a:gd name="connsiteY10" fmla="*/ 4701951 h 4701951"/>
              <a:gd name="connsiteX11" fmla="*/ 48374 w 2030340"/>
              <a:gd name="connsiteY11" fmla="*/ 4491189 h 4701951"/>
              <a:gd name="connsiteX12" fmla="*/ 35367 w 2030340"/>
              <a:gd name="connsiteY12" fmla="*/ 208925 h 4701951"/>
              <a:gd name="connsiteX13" fmla="*/ 262831 w 2030340"/>
              <a:gd name="connsiteY13" fmla="*/ 1093 h 4701951"/>
              <a:gd name="connsiteX0" fmla="*/ 272789 w 2040298"/>
              <a:gd name="connsiteY0" fmla="*/ 1093 h 4701951"/>
              <a:gd name="connsiteX1" fmla="*/ 540858 w 2040298"/>
              <a:gd name="connsiteY1" fmla="*/ 1093 h 4701951"/>
              <a:gd name="connsiteX2" fmla="*/ 560722 w 2040298"/>
              <a:gd name="connsiteY2" fmla="*/ 1441 h 4701951"/>
              <a:gd name="connsiteX3" fmla="*/ 704516 w 2040298"/>
              <a:gd name="connsiteY3" fmla="*/ 171240 h 4701951"/>
              <a:gd name="connsiteX4" fmla="*/ 1352531 w 2040298"/>
              <a:gd name="connsiteY4" fmla="*/ 228390 h 4701951"/>
              <a:gd name="connsiteX5" fmla="*/ 1509841 w 2040298"/>
              <a:gd name="connsiteY5" fmla="*/ 53741 h 4701951"/>
              <a:gd name="connsiteX6" fmla="*/ 1743183 w 2040298"/>
              <a:gd name="connsiteY6" fmla="*/ 58243 h 4701951"/>
              <a:gd name="connsiteX7" fmla="*/ 2005570 w 2040298"/>
              <a:gd name="connsiteY7" fmla="*/ 291475 h 4701951"/>
              <a:gd name="connsiteX8" fmla="*/ 2040298 w 2040298"/>
              <a:gd name="connsiteY8" fmla="*/ 4391588 h 4701951"/>
              <a:gd name="connsiteX9" fmla="*/ 1771607 w 2040298"/>
              <a:gd name="connsiteY9" fmla="*/ 4684193 h 4701951"/>
              <a:gd name="connsiteX10" fmla="*/ 322988 w 2040298"/>
              <a:gd name="connsiteY10" fmla="*/ 4701951 h 4701951"/>
              <a:gd name="connsiteX11" fmla="*/ 58332 w 2040298"/>
              <a:gd name="connsiteY11" fmla="*/ 4491189 h 4701951"/>
              <a:gd name="connsiteX12" fmla="*/ 45325 w 2040298"/>
              <a:gd name="connsiteY12" fmla="*/ 208925 h 4701951"/>
              <a:gd name="connsiteX13" fmla="*/ 272789 w 2040298"/>
              <a:gd name="connsiteY13" fmla="*/ 1093 h 4701951"/>
              <a:gd name="connsiteX0" fmla="*/ 261015 w 2028524"/>
              <a:gd name="connsiteY0" fmla="*/ 1093 h 4701951"/>
              <a:gd name="connsiteX1" fmla="*/ 529084 w 2028524"/>
              <a:gd name="connsiteY1" fmla="*/ 1093 h 4701951"/>
              <a:gd name="connsiteX2" fmla="*/ 548948 w 2028524"/>
              <a:gd name="connsiteY2" fmla="*/ 1441 h 4701951"/>
              <a:gd name="connsiteX3" fmla="*/ 692742 w 2028524"/>
              <a:gd name="connsiteY3" fmla="*/ 171240 h 4701951"/>
              <a:gd name="connsiteX4" fmla="*/ 1340757 w 2028524"/>
              <a:gd name="connsiteY4" fmla="*/ 228390 h 4701951"/>
              <a:gd name="connsiteX5" fmla="*/ 1498067 w 2028524"/>
              <a:gd name="connsiteY5" fmla="*/ 53741 h 4701951"/>
              <a:gd name="connsiteX6" fmla="*/ 1731409 w 2028524"/>
              <a:gd name="connsiteY6" fmla="*/ 58243 h 4701951"/>
              <a:gd name="connsiteX7" fmla="*/ 1993796 w 2028524"/>
              <a:gd name="connsiteY7" fmla="*/ 291475 h 4701951"/>
              <a:gd name="connsiteX8" fmla="*/ 2028524 w 2028524"/>
              <a:gd name="connsiteY8" fmla="*/ 4391588 h 4701951"/>
              <a:gd name="connsiteX9" fmla="*/ 1759833 w 2028524"/>
              <a:gd name="connsiteY9" fmla="*/ 4684193 h 4701951"/>
              <a:gd name="connsiteX10" fmla="*/ 311214 w 2028524"/>
              <a:gd name="connsiteY10" fmla="*/ 4701951 h 4701951"/>
              <a:gd name="connsiteX11" fmla="*/ 46558 w 2028524"/>
              <a:gd name="connsiteY11" fmla="*/ 4491189 h 4701951"/>
              <a:gd name="connsiteX12" fmla="*/ 33551 w 2028524"/>
              <a:gd name="connsiteY12" fmla="*/ 208925 h 4701951"/>
              <a:gd name="connsiteX13" fmla="*/ 261015 w 2028524"/>
              <a:gd name="connsiteY13" fmla="*/ 1093 h 4701951"/>
              <a:gd name="connsiteX0" fmla="*/ 267113 w 2034622"/>
              <a:gd name="connsiteY0" fmla="*/ 1093 h 4701951"/>
              <a:gd name="connsiteX1" fmla="*/ 535182 w 2034622"/>
              <a:gd name="connsiteY1" fmla="*/ 1093 h 4701951"/>
              <a:gd name="connsiteX2" fmla="*/ 555046 w 2034622"/>
              <a:gd name="connsiteY2" fmla="*/ 1441 h 4701951"/>
              <a:gd name="connsiteX3" fmla="*/ 698840 w 2034622"/>
              <a:gd name="connsiteY3" fmla="*/ 171240 h 4701951"/>
              <a:gd name="connsiteX4" fmla="*/ 1346855 w 2034622"/>
              <a:gd name="connsiteY4" fmla="*/ 228390 h 4701951"/>
              <a:gd name="connsiteX5" fmla="*/ 1504165 w 2034622"/>
              <a:gd name="connsiteY5" fmla="*/ 53741 h 4701951"/>
              <a:gd name="connsiteX6" fmla="*/ 1737507 w 2034622"/>
              <a:gd name="connsiteY6" fmla="*/ 58243 h 4701951"/>
              <a:gd name="connsiteX7" fmla="*/ 1999894 w 2034622"/>
              <a:gd name="connsiteY7" fmla="*/ 291475 h 4701951"/>
              <a:gd name="connsiteX8" fmla="*/ 2034622 w 2034622"/>
              <a:gd name="connsiteY8" fmla="*/ 4391588 h 4701951"/>
              <a:gd name="connsiteX9" fmla="*/ 1765931 w 2034622"/>
              <a:gd name="connsiteY9" fmla="*/ 4684193 h 4701951"/>
              <a:gd name="connsiteX10" fmla="*/ 317312 w 2034622"/>
              <a:gd name="connsiteY10" fmla="*/ 4701951 h 4701951"/>
              <a:gd name="connsiteX11" fmla="*/ 52656 w 2034622"/>
              <a:gd name="connsiteY11" fmla="*/ 4491189 h 4701951"/>
              <a:gd name="connsiteX12" fmla="*/ 39649 w 2034622"/>
              <a:gd name="connsiteY12" fmla="*/ 208925 h 4701951"/>
              <a:gd name="connsiteX13" fmla="*/ 267113 w 2034622"/>
              <a:gd name="connsiteY13" fmla="*/ 1093 h 4701951"/>
              <a:gd name="connsiteX0" fmla="*/ 277125 w 2044634"/>
              <a:gd name="connsiteY0" fmla="*/ 1093 h 4701951"/>
              <a:gd name="connsiteX1" fmla="*/ 545194 w 2044634"/>
              <a:gd name="connsiteY1" fmla="*/ 1093 h 4701951"/>
              <a:gd name="connsiteX2" fmla="*/ 565058 w 2044634"/>
              <a:gd name="connsiteY2" fmla="*/ 1441 h 4701951"/>
              <a:gd name="connsiteX3" fmla="*/ 708852 w 2044634"/>
              <a:gd name="connsiteY3" fmla="*/ 171240 h 4701951"/>
              <a:gd name="connsiteX4" fmla="*/ 1356867 w 2044634"/>
              <a:gd name="connsiteY4" fmla="*/ 228390 h 4701951"/>
              <a:gd name="connsiteX5" fmla="*/ 1514177 w 2044634"/>
              <a:gd name="connsiteY5" fmla="*/ 53741 h 4701951"/>
              <a:gd name="connsiteX6" fmla="*/ 1747519 w 2044634"/>
              <a:gd name="connsiteY6" fmla="*/ 58243 h 4701951"/>
              <a:gd name="connsiteX7" fmla="*/ 2009906 w 2044634"/>
              <a:gd name="connsiteY7" fmla="*/ 291475 h 4701951"/>
              <a:gd name="connsiteX8" fmla="*/ 2044634 w 2044634"/>
              <a:gd name="connsiteY8" fmla="*/ 4391588 h 4701951"/>
              <a:gd name="connsiteX9" fmla="*/ 1775943 w 2044634"/>
              <a:gd name="connsiteY9" fmla="*/ 4684193 h 4701951"/>
              <a:gd name="connsiteX10" fmla="*/ 327324 w 2044634"/>
              <a:gd name="connsiteY10" fmla="*/ 4701951 h 4701951"/>
              <a:gd name="connsiteX11" fmla="*/ 62668 w 2044634"/>
              <a:gd name="connsiteY11" fmla="*/ 4491189 h 4701951"/>
              <a:gd name="connsiteX12" fmla="*/ 49661 w 2044634"/>
              <a:gd name="connsiteY12" fmla="*/ 208925 h 4701951"/>
              <a:gd name="connsiteX13" fmla="*/ 277125 w 2044634"/>
              <a:gd name="connsiteY13" fmla="*/ 1093 h 4701951"/>
              <a:gd name="connsiteX0" fmla="*/ 270787 w 2038296"/>
              <a:gd name="connsiteY0" fmla="*/ 1093 h 4701951"/>
              <a:gd name="connsiteX1" fmla="*/ 538856 w 2038296"/>
              <a:gd name="connsiteY1" fmla="*/ 1093 h 4701951"/>
              <a:gd name="connsiteX2" fmla="*/ 558720 w 2038296"/>
              <a:gd name="connsiteY2" fmla="*/ 1441 h 4701951"/>
              <a:gd name="connsiteX3" fmla="*/ 702514 w 2038296"/>
              <a:gd name="connsiteY3" fmla="*/ 171240 h 4701951"/>
              <a:gd name="connsiteX4" fmla="*/ 1350529 w 2038296"/>
              <a:gd name="connsiteY4" fmla="*/ 228390 h 4701951"/>
              <a:gd name="connsiteX5" fmla="*/ 1507839 w 2038296"/>
              <a:gd name="connsiteY5" fmla="*/ 53741 h 4701951"/>
              <a:gd name="connsiteX6" fmla="*/ 1741181 w 2038296"/>
              <a:gd name="connsiteY6" fmla="*/ 58243 h 4701951"/>
              <a:gd name="connsiteX7" fmla="*/ 2003568 w 2038296"/>
              <a:gd name="connsiteY7" fmla="*/ 291475 h 4701951"/>
              <a:gd name="connsiteX8" fmla="*/ 2038296 w 2038296"/>
              <a:gd name="connsiteY8" fmla="*/ 4391588 h 4701951"/>
              <a:gd name="connsiteX9" fmla="*/ 1769605 w 2038296"/>
              <a:gd name="connsiteY9" fmla="*/ 4684193 h 4701951"/>
              <a:gd name="connsiteX10" fmla="*/ 320986 w 2038296"/>
              <a:gd name="connsiteY10" fmla="*/ 4701951 h 4701951"/>
              <a:gd name="connsiteX11" fmla="*/ 56330 w 2038296"/>
              <a:gd name="connsiteY11" fmla="*/ 4491189 h 4701951"/>
              <a:gd name="connsiteX12" fmla="*/ 43323 w 2038296"/>
              <a:gd name="connsiteY12" fmla="*/ 208925 h 4701951"/>
              <a:gd name="connsiteX13" fmla="*/ 270787 w 2038296"/>
              <a:gd name="connsiteY13" fmla="*/ 1093 h 4701951"/>
              <a:gd name="connsiteX0" fmla="*/ 293493 w 2061002"/>
              <a:gd name="connsiteY0" fmla="*/ 1093 h 4701951"/>
              <a:gd name="connsiteX1" fmla="*/ 561562 w 2061002"/>
              <a:gd name="connsiteY1" fmla="*/ 1093 h 4701951"/>
              <a:gd name="connsiteX2" fmla="*/ 581426 w 2061002"/>
              <a:gd name="connsiteY2" fmla="*/ 1441 h 4701951"/>
              <a:gd name="connsiteX3" fmla="*/ 725220 w 2061002"/>
              <a:gd name="connsiteY3" fmla="*/ 171240 h 4701951"/>
              <a:gd name="connsiteX4" fmla="*/ 1373235 w 2061002"/>
              <a:gd name="connsiteY4" fmla="*/ 228390 h 4701951"/>
              <a:gd name="connsiteX5" fmla="*/ 1530545 w 2061002"/>
              <a:gd name="connsiteY5" fmla="*/ 53741 h 4701951"/>
              <a:gd name="connsiteX6" fmla="*/ 1763887 w 2061002"/>
              <a:gd name="connsiteY6" fmla="*/ 58243 h 4701951"/>
              <a:gd name="connsiteX7" fmla="*/ 2026274 w 2061002"/>
              <a:gd name="connsiteY7" fmla="*/ 291475 h 4701951"/>
              <a:gd name="connsiteX8" fmla="*/ 2061002 w 2061002"/>
              <a:gd name="connsiteY8" fmla="*/ 4391588 h 4701951"/>
              <a:gd name="connsiteX9" fmla="*/ 1792311 w 2061002"/>
              <a:gd name="connsiteY9" fmla="*/ 4684193 h 4701951"/>
              <a:gd name="connsiteX10" fmla="*/ 343692 w 2061002"/>
              <a:gd name="connsiteY10" fmla="*/ 4701951 h 4701951"/>
              <a:gd name="connsiteX11" fmla="*/ 79036 w 2061002"/>
              <a:gd name="connsiteY11" fmla="*/ 4491189 h 4701951"/>
              <a:gd name="connsiteX12" fmla="*/ 35549 w 2061002"/>
              <a:gd name="connsiteY12" fmla="*/ 186065 h 4701951"/>
              <a:gd name="connsiteX13" fmla="*/ 293493 w 2061002"/>
              <a:gd name="connsiteY13" fmla="*/ 1093 h 4701951"/>
              <a:gd name="connsiteX0" fmla="*/ 276190 w 2043699"/>
              <a:gd name="connsiteY0" fmla="*/ 1093 h 4701951"/>
              <a:gd name="connsiteX1" fmla="*/ 544259 w 2043699"/>
              <a:gd name="connsiteY1" fmla="*/ 1093 h 4701951"/>
              <a:gd name="connsiteX2" fmla="*/ 564123 w 2043699"/>
              <a:gd name="connsiteY2" fmla="*/ 1441 h 4701951"/>
              <a:gd name="connsiteX3" fmla="*/ 707917 w 2043699"/>
              <a:gd name="connsiteY3" fmla="*/ 171240 h 4701951"/>
              <a:gd name="connsiteX4" fmla="*/ 1355932 w 2043699"/>
              <a:gd name="connsiteY4" fmla="*/ 228390 h 4701951"/>
              <a:gd name="connsiteX5" fmla="*/ 1513242 w 2043699"/>
              <a:gd name="connsiteY5" fmla="*/ 53741 h 4701951"/>
              <a:gd name="connsiteX6" fmla="*/ 1746584 w 2043699"/>
              <a:gd name="connsiteY6" fmla="*/ 58243 h 4701951"/>
              <a:gd name="connsiteX7" fmla="*/ 2008971 w 2043699"/>
              <a:gd name="connsiteY7" fmla="*/ 291475 h 4701951"/>
              <a:gd name="connsiteX8" fmla="*/ 2043699 w 2043699"/>
              <a:gd name="connsiteY8" fmla="*/ 4391588 h 4701951"/>
              <a:gd name="connsiteX9" fmla="*/ 1775008 w 2043699"/>
              <a:gd name="connsiteY9" fmla="*/ 4684193 h 4701951"/>
              <a:gd name="connsiteX10" fmla="*/ 326389 w 2043699"/>
              <a:gd name="connsiteY10" fmla="*/ 4701951 h 4701951"/>
              <a:gd name="connsiteX11" fmla="*/ 61733 w 2043699"/>
              <a:gd name="connsiteY11" fmla="*/ 4491189 h 4701951"/>
              <a:gd name="connsiteX12" fmla="*/ 41106 w 2043699"/>
              <a:gd name="connsiteY12" fmla="*/ 193685 h 4701951"/>
              <a:gd name="connsiteX13" fmla="*/ 276190 w 2043699"/>
              <a:gd name="connsiteY13" fmla="*/ 1093 h 4701951"/>
              <a:gd name="connsiteX0" fmla="*/ 276190 w 2043699"/>
              <a:gd name="connsiteY0" fmla="*/ 1093 h 4701951"/>
              <a:gd name="connsiteX1" fmla="*/ 544259 w 2043699"/>
              <a:gd name="connsiteY1" fmla="*/ 1093 h 4701951"/>
              <a:gd name="connsiteX2" fmla="*/ 564123 w 2043699"/>
              <a:gd name="connsiteY2" fmla="*/ 1441 h 4701951"/>
              <a:gd name="connsiteX3" fmla="*/ 707917 w 2043699"/>
              <a:gd name="connsiteY3" fmla="*/ 171240 h 4701951"/>
              <a:gd name="connsiteX4" fmla="*/ 1355932 w 2043699"/>
              <a:gd name="connsiteY4" fmla="*/ 228390 h 4701951"/>
              <a:gd name="connsiteX5" fmla="*/ 1513242 w 2043699"/>
              <a:gd name="connsiteY5" fmla="*/ 53741 h 4701951"/>
              <a:gd name="connsiteX6" fmla="*/ 1746584 w 2043699"/>
              <a:gd name="connsiteY6" fmla="*/ 58243 h 4701951"/>
              <a:gd name="connsiteX7" fmla="*/ 2008971 w 2043699"/>
              <a:gd name="connsiteY7" fmla="*/ 291475 h 4701951"/>
              <a:gd name="connsiteX8" fmla="*/ 2043699 w 2043699"/>
              <a:gd name="connsiteY8" fmla="*/ 4391588 h 4701951"/>
              <a:gd name="connsiteX9" fmla="*/ 1775008 w 2043699"/>
              <a:gd name="connsiteY9" fmla="*/ 4684193 h 4701951"/>
              <a:gd name="connsiteX10" fmla="*/ 326389 w 2043699"/>
              <a:gd name="connsiteY10" fmla="*/ 4701951 h 4701951"/>
              <a:gd name="connsiteX11" fmla="*/ 61733 w 2043699"/>
              <a:gd name="connsiteY11" fmla="*/ 4491189 h 4701951"/>
              <a:gd name="connsiteX12" fmla="*/ 41106 w 2043699"/>
              <a:gd name="connsiteY12" fmla="*/ 193685 h 4701951"/>
              <a:gd name="connsiteX13" fmla="*/ 276190 w 2043699"/>
              <a:gd name="connsiteY13" fmla="*/ 1093 h 4701951"/>
              <a:gd name="connsiteX0" fmla="*/ 281789 w 2049298"/>
              <a:gd name="connsiteY0" fmla="*/ 1093 h 4701951"/>
              <a:gd name="connsiteX1" fmla="*/ 549858 w 2049298"/>
              <a:gd name="connsiteY1" fmla="*/ 1093 h 4701951"/>
              <a:gd name="connsiteX2" fmla="*/ 569722 w 2049298"/>
              <a:gd name="connsiteY2" fmla="*/ 1441 h 4701951"/>
              <a:gd name="connsiteX3" fmla="*/ 713516 w 2049298"/>
              <a:gd name="connsiteY3" fmla="*/ 171240 h 4701951"/>
              <a:gd name="connsiteX4" fmla="*/ 1361531 w 2049298"/>
              <a:gd name="connsiteY4" fmla="*/ 228390 h 4701951"/>
              <a:gd name="connsiteX5" fmla="*/ 1518841 w 2049298"/>
              <a:gd name="connsiteY5" fmla="*/ 53741 h 4701951"/>
              <a:gd name="connsiteX6" fmla="*/ 1752183 w 2049298"/>
              <a:gd name="connsiteY6" fmla="*/ 58243 h 4701951"/>
              <a:gd name="connsiteX7" fmla="*/ 2014570 w 2049298"/>
              <a:gd name="connsiteY7" fmla="*/ 291475 h 4701951"/>
              <a:gd name="connsiteX8" fmla="*/ 2049298 w 2049298"/>
              <a:gd name="connsiteY8" fmla="*/ 4391588 h 4701951"/>
              <a:gd name="connsiteX9" fmla="*/ 1780607 w 2049298"/>
              <a:gd name="connsiteY9" fmla="*/ 4684193 h 4701951"/>
              <a:gd name="connsiteX10" fmla="*/ 331988 w 2049298"/>
              <a:gd name="connsiteY10" fmla="*/ 4701951 h 4701951"/>
              <a:gd name="connsiteX11" fmla="*/ 67332 w 2049298"/>
              <a:gd name="connsiteY11" fmla="*/ 4491189 h 4701951"/>
              <a:gd name="connsiteX12" fmla="*/ 39085 w 2049298"/>
              <a:gd name="connsiteY12" fmla="*/ 224165 h 4701951"/>
              <a:gd name="connsiteX13" fmla="*/ 281789 w 2049298"/>
              <a:gd name="connsiteY13" fmla="*/ 1093 h 4701951"/>
              <a:gd name="connsiteX0" fmla="*/ 270787 w 2038296"/>
              <a:gd name="connsiteY0" fmla="*/ 1093 h 4701951"/>
              <a:gd name="connsiteX1" fmla="*/ 538856 w 2038296"/>
              <a:gd name="connsiteY1" fmla="*/ 1093 h 4701951"/>
              <a:gd name="connsiteX2" fmla="*/ 558720 w 2038296"/>
              <a:gd name="connsiteY2" fmla="*/ 1441 h 4701951"/>
              <a:gd name="connsiteX3" fmla="*/ 702514 w 2038296"/>
              <a:gd name="connsiteY3" fmla="*/ 171240 h 4701951"/>
              <a:gd name="connsiteX4" fmla="*/ 1350529 w 2038296"/>
              <a:gd name="connsiteY4" fmla="*/ 228390 h 4701951"/>
              <a:gd name="connsiteX5" fmla="*/ 1507839 w 2038296"/>
              <a:gd name="connsiteY5" fmla="*/ 53741 h 4701951"/>
              <a:gd name="connsiteX6" fmla="*/ 1741181 w 2038296"/>
              <a:gd name="connsiteY6" fmla="*/ 58243 h 4701951"/>
              <a:gd name="connsiteX7" fmla="*/ 2003568 w 2038296"/>
              <a:gd name="connsiteY7" fmla="*/ 291475 h 4701951"/>
              <a:gd name="connsiteX8" fmla="*/ 2038296 w 2038296"/>
              <a:gd name="connsiteY8" fmla="*/ 4391588 h 4701951"/>
              <a:gd name="connsiteX9" fmla="*/ 1769605 w 2038296"/>
              <a:gd name="connsiteY9" fmla="*/ 4684193 h 4701951"/>
              <a:gd name="connsiteX10" fmla="*/ 320986 w 2038296"/>
              <a:gd name="connsiteY10" fmla="*/ 4701951 h 4701951"/>
              <a:gd name="connsiteX11" fmla="*/ 56330 w 2038296"/>
              <a:gd name="connsiteY11" fmla="*/ 4491189 h 4701951"/>
              <a:gd name="connsiteX12" fmla="*/ 43323 w 2038296"/>
              <a:gd name="connsiteY12" fmla="*/ 216545 h 4701951"/>
              <a:gd name="connsiteX13" fmla="*/ 270787 w 2038296"/>
              <a:gd name="connsiteY13" fmla="*/ 1093 h 4701951"/>
              <a:gd name="connsiteX0" fmla="*/ 270787 w 2038296"/>
              <a:gd name="connsiteY0" fmla="*/ 1093 h 4701951"/>
              <a:gd name="connsiteX1" fmla="*/ 538856 w 2038296"/>
              <a:gd name="connsiteY1" fmla="*/ 1093 h 4701951"/>
              <a:gd name="connsiteX2" fmla="*/ 558720 w 2038296"/>
              <a:gd name="connsiteY2" fmla="*/ 1441 h 4701951"/>
              <a:gd name="connsiteX3" fmla="*/ 702514 w 2038296"/>
              <a:gd name="connsiteY3" fmla="*/ 171240 h 4701951"/>
              <a:gd name="connsiteX4" fmla="*/ 1350529 w 2038296"/>
              <a:gd name="connsiteY4" fmla="*/ 228390 h 4701951"/>
              <a:gd name="connsiteX5" fmla="*/ 1507839 w 2038296"/>
              <a:gd name="connsiteY5" fmla="*/ 53741 h 4701951"/>
              <a:gd name="connsiteX6" fmla="*/ 1741181 w 2038296"/>
              <a:gd name="connsiteY6" fmla="*/ 58243 h 4701951"/>
              <a:gd name="connsiteX7" fmla="*/ 2003568 w 2038296"/>
              <a:gd name="connsiteY7" fmla="*/ 291475 h 4701951"/>
              <a:gd name="connsiteX8" fmla="*/ 2038296 w 2038296"/>
              <a:gd name="connsiteY8" fmla="*/ 4391588 h 4701951"/>
              <a:gd name="connsiteX9" fmla="*/ 1769605 w 2038296"/>
              <a:gd name="connsiteY9" fmla="*/ 4684193 h 4701951"/>
              <a:gd name="connsiteX10" fmla="*/ 320986 w 2038296"/>
              <a:gd name="connsiteY10" fmla="*/ 4701951 h 4701951"/>
              <a:gd name="connsiteX11" fmla="*/ 56330 w 2038296"/>
              <a:gd name="connsiteY11" fmla="*/ 4491189 h 4701951"/>
              <a:gd name="connsiteX12" fmla="*/ 43323 w 2038296"/>
              <a:gd name="connsiteY12" fmla="*/ 216545 h 4701951"/>
              <a:gd name="connsiteX13" fmla="*/ 270787 w 2038296"/>
              <a:gd name="connsiteY13" fmla="*/ 1093 h 4701951"/>
              <a:gd name="connsiteX0" fmla="*/ 270787 w 2038296"/>
              <a:gd name="connsiteY0" fmla="*/ 1093 h 4701951"/>
              <a:gd name="connsiteX1" fmla="*/ 538856 w 2038296"/>
              <a:gd name="connsiteY1" fmla="*/ 1093 h 4701951"/>
              <a:gd name="connsiteX2" fmla="*/ 558720 w 2038296"/>
              <a:gd name="connsiteY2" fmla="*/ 1441 h 4701951"/>
              <a:gd name="connsiteX3" fmla="*/ 702514 w 2038296"/>
              <a:gd name="connsiteY3" fmla="*/ 171240 h 4701951"/>
              <a:gd name="connsiteX4" fmla="*/ 1350529 w 2038296"/>
              <a:gd name="connsiteY4" fmla="*/ 228390 h 4701951"/>
              <a:gd name="connsiteX5" fmla="*/ 1507839 w 2038296"/>
              <a:gd name="connsiteY5" fmla="*/ 53741 h 4701951"/>
              <a:gd name="connsiteX6" fmla="*/ 1741181 w 2038296"/>
              <a:gd name="connsiteY6" fmla="*/ 58243 h 4701951"/>
              <a:gd name="connsiteX7" fmla="*/ 2003568 w 2038296"/>
              <a:gd name="connsiteY7" fmla="*/ 291475 h 4701951"/>
              <a:gd name="connsiteX8" fmla="*/ 2038296 w 2038296"/>
              <a:gd name="connsiteY8" fmla="*/ 4391588 h 4701951"/>
              <a:gd name="connsiteX9" fmla="*/ 1769605 w 2038296"/>
              <a:gd name="connsiteY9" fmla="*/ 4684193 h 4701951"/>
              <a:gd name="connsiteX10" fmla="*/ 320986 w 2038296"/>
              <a:gd name="connsiteY10" fmla="*/ 4701951 h 4701951"/>
              <a:gd name="connsiteX11" fmla="*/ 56330 w 2038296"/>
              <a:gd name="connsiteY11" fmla="*/ 4491189 h 4701951"/>
              <a:gd name="connsiteX12" fmla="*/ 43323 w 2038296"/>
              <a:gd name="connsiteY12" fmla="*/ 216545 h 4701951"/>
              <a:gd name="connsiteX13" fmla="*/ 270787 w 2038296"/>
              <a:gd name="connsiteY13" fmla="*/ 1093 h 4701951"/>
              <a:gd name="connsiteX0" fmla="*/ 270787 w 2038296"/>
              <a:gd name="connsiteY0" fmla="*/ 1093 h 4701951"/>
              <a:gd name="connsiteX1" fmla="*/ 538856 w 2038296"/>
              <a:gd name="connsiteY1" fmla="*/ 1093 h 4701951"/>
              <a:gd name="connsiteX2" fmla="*/ 558720 w 2038296"/>
              <a:gd name="connsiteY2" fmla="*/ 1441 h 4701951"/>
              <a:gd name="connsiteX3" fmla="*/ 702514 w 2038296"/>
              <a:gd name="connsiteY3" fmla="*/ 171240 h 4701951"/>
              <a:gd name="connsiteX4" fmla="*/ 1350529 w 2038296"/>
              <a:gd name="connsiteY4" fmla="*/ 228390 h 4701951"/>
              <a:gd name="connsiteX5" fmla="*/ 1507839 w 2038296"/>
              <a:gd name="connsiteY5" fmla="*/ 53741 h 4701951"/>
              <a:gd name="connsiteX6" fmla="*/ 1741181 w 2038296"/>
              <a:gd name="connsiteY6" fmla="*/ 58243 h 4701951"/>
              <a:gd name="connsiteX7" fmla="*/ 2003568 w 2038296"/>
              <a:gd name="connsiteY7" fmla="*/ 291475 h 4701951"/>
              <a:gd name="connsiteX8" fmla="*/ 2038296 w 2038296"/>
              <a:gd name="connsiteY8" fmla="*/ 4391588 h 4701951"/>
              <a:gd name="connsiteX9" fmla="*/ 1769605 w 2038296"/>
              <a:gd name="connsiteY9" fmla="*/ 4684193 h 4701951"/>
              <a:gd name="connsiteX10" fmla="*/ 320986 w 2038296"/>
              <a:gd name="connsiteY10" fmla="*/ 4701951 h 4701951"/>
              <a:gd name="connsiteX11" fmla="*/ 56330 w 2038296"/>
              <a:gd name="connsiteY11" fmla="*/ 4491189 h 4701951"/>
              <a:gd name="connsiteX12" fmla="*/ 43323 w 2038296"/>
              <a:gd name="connsiteY12" fmla="*/ 216545 h 4701951"/>
              <a:gd name="connsiteX13" fmla="*/ 270787 w 2038296"/>
              <a:gd name="connsiteY13" fmla="*/ 1093 h 4701951"/>
              <a:gd name="connsiteX0" fmla="*/ 257388 w 2024897"/>
              <a:gd name="connsiteY0" fmla="*/ 1093 h 4701951"/>
              <a:gd name="connsiteX1" fmla="*/ 525457 w 2024897"/>
              <a:gd name="connsiteY1" fmla="*/ 1093 h 4701951"/>
              <a:gd name="connsiteX2" fmla="*/ 545321 w 2024897"/>
              <a:gd name="connsiteY2" fmla="*/ 1441 h 4701951"/>
              <a:gd name="connsiteX3" fmla="*/ 689115 w 2024897"/>
              <a:gd name="connsiteY3" fmla="*/ 171240 h 4701951"/>
              <a:gd name="connsiteX4" fmla="*/ 1337130 w 2024897"/>
              <a:gd name="connsiteY4" fmla="*/ 228390 h 4701951"/>
              <a:gd name="connsiteX5" fmla="*/ 1494440 w 2024897"/>
              <a:gd name="connsiteY5" fmla="*/ 53741 h 4701951"/>
              <a:gd name="connsiteX6" fmla="*/ 1727782 w 2024897"/>
              <a:gd name="connsiteY6" fmla="*/ 58243 h 4701951"/>
              <a:gd name="connsiteX7" fmla="*/ 1990169 w 2024897"/>
              <a:gd name="connsiteY7" fmla="*/ 291475 h 4701951"/>
              <a:gd name="connsiteX8" fmla="*/ 2024897 w 2024897"/>
              <a:gd name="connsiteY8" fmla="*/ 4391588 h 4701951"/>
              <a:gd name="connsiteX9" fmla="*/ 1756206 w 2024897"/>
              <a:gd name="connsiteY9" fmla="*/ 4684193 h 4701951"/>
              <a:gd name="connsiteX10" fmla="*/ 307587 w 2024897"/>
              <a:gd name="connsiteY10" fmla="*/ 4701951 h 4701951"/>
              <a:gd name="connsiteX11" fmla="*/ 42931 w 2024897"/>
              <a:gd name="connsiteY11" fmla="*/ 4491189 h 4701951"/>
              <a:gd name="connsiteX12" fmla="*/ 29924 w 2024897"/>
              <a:gd name="connsiteY12" fmla="*/ 216545 h 4701951"/>
              <a:gd name="connsiteX13" fmla="*/ 257388 w 2024897"/>
              <a:gd name="connsiteY13" fmla="*/ 1093 h 4701951"/>
              <a:gd name="connsiteX0" fmla="*/ 244262 w 2011771"/>
              <a:gd name="connsiteY0" fmla="*/ 1093 h 4701951"/>
              <a:gd name="connsiteX1" fmla="*/ 512331 w 2011771"/>
              <a:gd name="connsiteY1" fmla="*/ 1093 h 4701951"/>
              <a:gd name="connsiteX2" fmla="*/ 532195 w 2011771"/>
              <a:gd name="connsiteY2" fmla="*/ 1441 h 4701951"/>
              <a:gd name="connsiteX3" fmla="*/ 675989 w 2011771"/>
              <a:gd name="connsiteY3" fmla="*/ 171240 h 4701951"/>
              <a:gd name="connsiteX4" fmla="*/ 1324004 w 2011771"/>
              <a:gd name="connsiteY4" fmla="*/ 228390 h 4701951"/>
              <a:gd name="connsiteX5" fmla="*/ 1481314 w 2011771"/>
              <a:gd name="connsiteY5" fmla="*/ 53741 h 4701951"/>
              <a:gd name="connsiteX6" fmla="*/ 1714656 w 2011771"/>
              <a:gd name="connsiteY6" fmla="*/ 58243 h 4701951"/>
              <a:gd name="connsiteX7" fmla="*/ 1977043 w 2011771"/>
              <a:gd name="connsiteY7" fmla="*/ 291475 h 4701951"/>
              <a:gd name="connsiteX8" fmla="*/ 2011771 w 2011771"/>
              <a:gd name="connsiteY8" fmla="*/ 4391588 h 4701951"/>
              <a:gd name="connsiteX9" fmla="*/ 1743080 w 2011771"/>
              <a:gd name="connsiteY9" fmla="*/ 4684193 h 4701951"/>
              <a:gd name="connsiteX10" fmla="*/ 294461 w 2011771"/>
              <a:gd name="connsiteY10" fmla="*/ 4701951 h 4701951"/>
              <a:gd name="connsiteX11" fmla="*/ 29805 w 2011771"/>
              <a:gd name="connsiteY11" fmla="*/ 4491189 h 4701951"/>
              <a:gd name="connsiteX12" fmla="*/ 16798 w 2011771"/>
              <a:gd name="connsiteY12" fmla="*/ 216545 h 4701951"/>
              <a:gd name="connsiteX13" fmla="*/ 244262 w 2011771"/>
              <a:gd name="connsiteY13" fmla="*/ 1093 h 4701951"/>
              <a:gd name="connsiteX0" fmla="*/ 244262 w 2011771"/>
              <a:gd name="connsiteY0" fmla="*/ 1093 h 4701951"/>
              <a:gd name="connsiteX1" fmla="*/ 512331 w 2011771"/>
              <a:gd name="connsiteY1" fmla="*/ 1093 h 4701951"/>
              <a:gd name="connsiteX2" fmla="*/ 532195 w 2011771"/>
              <a:gd name="connsiteY2" fmla="*/ 1441 h 4701951"/>
              <a:gd name="connsiteX3" fmla="*/ 675989 w 2011771"/>
              <a:gd name="connsiteY3" fmla="*/ 171240 h 4701951"/>
              <a:gd name="connsiteX4" fmla="*/ 1324004 w 2011771"/>
              <a:gd name="connsiteY4" fmla="*/ 228390 h 4701951"/>
              <a:gd name="connsiteX5" fmla="*/ 1481314 w 2011771"/>
              <a:gd name="connsiteY5" fmla="*/ 53741 h 4701951"/>
              <a:gd name="connsiteX6" fmla="*/ 1714656 w 2011771"/>
              <a:gd name="connsiteY6" fmla="*/ 58243 h 4701951"/>
              <a:gd name="connsiteX7" fmla="*/ 1977043 w 2011771"/>
              <a:gd name="connsiteY7" fmla="*/ 291475 h 4701951"/>
              <a:gd name="connsiteX8" fmla="*/ 2011771 w 2011771"/>
              <a:gd name="connsiteY8" fmla="*/ 4391588 h 4701951"/>
              <a:gd name="connsiteX9" fmla="*/ 1743080 w 2011771"/>
              <a:gd name="connsiteY9" fmla="*/ 4684193 h 4701951"/>
              <a:gd name="connsiteX10" fmla="*/ 294461 w 2011771"/>
              <a:gd name="connsiteY10" fmla="*/ 4701951 h 4701951"/>
              <a:gd name="connsiteX11" fmla="*/ 29805 w 2011771"/>
              <a:gd name="connsiteY11" fmla="*/ 4491189 h 4701951"/>
              <a:gd name="connsiteX12" fmla="*/ 16798 w 2011771"/>
              <a:gd name="connsiteY12" fmla="*/ 216545 h 4701951"/>
              <a:gd name="connsiteX13" fmla="*/ 244262 w 2011771"/>
              <a:gd name="connsiteY13" fmla="*/ 1093 h 4701951"/>
              <a:gd name="connsiteX0" fmla="*/ 241991 w 2009500"/>
              <a:gd name="connsiteY0" fmla="*/ 1093 h 4701951"/>
              <a:gd name="connsiteX1" fmla="*/ 510060 w 2009500"/>
              <a:gd name="connsiteY1" fmla="*/ 1093 h 4701951"/>
              <a:gd name="connsiteX2" fmla="*/ 529924 w 2009500"/>
              <a:gd name="connsiteY2" fmla="*/ 1441 h 4701951"/>
              <a:gd name="connsiteX3" fmla="*/ 673718 w 2009500"/>
              <a:gd name="connsiteY3" fmla="*/ 171240 h 4701951"/>
              <a:gd name="connsiteX4" fmla="*/ 1321733 w 2009500"/>
              <a:gd name="connsiteY4" fmla="*/ 228390 h 4701951"/>
              <a:gd name="connsiteX5" fmla="*/ 1479043 w 2009500"/>
              <a:gd name="connsiteY5" fmla="*/ 53741 h 4701951"/>
              <a:gd name="connsiteX6" fmla="*/ 1712385 w 2009500"/>
              <a:gd name="connsiteY6" fmla="*/ 58243 h 4701951"/>
              <a:gd name="connsiteX7" fmla="*/ 1974772 w 2009500"/>
              <a:gd name="connsiteY7" fmla="*/ 291475 h 4701951"/>
              <a:gd name="connsiteX8" fmla="*/ 2009500 w 2009500"/>
              <a:gd name="connsiteY8" fmla="*/ 4391588 h 4701951"/>
              <a:gd name="connsiteX9" fmla="*/ 1740809 w 2009500"/>
              <a:gd name="connsiteY9" fmla="*/ 4684193 h 4701951"/>
              <a:gd name="connsiteX10" fmla="*/ 292190 w 2009500"/>
              <a:gd name="connsiteY10" fmla="*/ 4701951 h 4701951"/>
              <a:gd name="connsiteX11" fmla="*/ 27534 w 2009500"/>
              <a:gd name="connsiteY11" fmla="*/ 4491189 h 4701951"/>
              <a:gd name="connsiteX12" fmla="*/ 14527 w 2009500"/>
              <a:gd name="connsiteY12" fmla="*/ 216545 h 4701951"/>
              <a:gd name="connsiteX13" fmla="*/ 241991 w 2009500"/>
              <a:gd name="connsiteY13" fmla="*/ 1093 h 4701951"/>
              <a:gd name="connsiteX0" fmla="*/ 230560 w 1998069"/>
              <a:gd name="connsiteY0" fmla="*/ 1093 h 4701951"/>
              <a:gd name="connsiteX1" fmla="*/ 498629 w 1998069"/>
              <a:gd name="connsiteY1" fmla="*/ 1093 h 4701951"/>
              <a:gd name="connsiteX2" fmla="*/ 518493 w 1998069"/>
              <a:gd name="connsiteY2" fmla="*/ 1441 h 4701951"/>
              <a:gd name="connsiteX3" fmla="*/ 662287 w 1998069"/>
              <a:gd name="connsiteY3" fmla="*/ 171240 h 4701951"/>
              <a:gd name="connsiteX4" fmla="*/ 1310302 w 1998069"/>
              <a:gd name="connsiteY4" fmla="*/ 228390 h 4701951"/>
              <a:gd name="connsiteX5" fmla="*/ 1467612 w 1998069"/>
              <a:gd name="connsiteY5" fmla="*/ 53741 h 4701951"/>
              <a:gd name="connsiteX6" fmla="*/ 1700954 w 1998069"/>
              <a:gd name="connsiteY6" fmla="*/ 58243 h 4701951"/>
              <a:gd name="connsiteX7" fmla="*/ 1963341 w 1998069"/>
              <a:gd name="connsiteY7" fmla="*/ 291475 h 4701951"/>
              <a:gd name="connsiteX8" fmla="*/ 1998069 w 1998069"/>
              <a:gd name="connsiteY8" fmla="*/ 4391588 h 4701951"/>
              <a:gd name="connsiteX9" fmla="*/ 1729378 w 1998069"/>
              <a:gd name="connsiteY9" fmla="*/ 4684193 h 4701951"/>
              <a:gd name="connsiteX10" fmla="*/ 280759 w 1998069"/>
              <a:gd name="connsiteY10" fmla="*/ 4701951 h 4701951"/>
              <a:gd name="connsiteX11" fmla="*/ 16103 w 1998069"/>
              <a:gd name="connsiteY11" fmla="*/ 4491189 h 4701951"/>
              <a:gd name="connsiteX12" fmla="*/ 3096 w 1998069"/>
              <a:gd name="connsiteY12" fmla="*/ 216545 h 4701951"/>
              <a:gd name="connsiteX13" fmla="*/ 230560 w 1998069"/>
              <a:gd name="connsiteY13" fmla="*/ 1093 h 4701951"/>
              <a:gd name="connsiteX0" fmla="*/ 233710 w 2001219"/>
              <a:gd name="connsiteY0" fmla="*/ 1093 h 4701951"/>
              <a:gd name="connsiteX1" fmla="*/ 501779 w 2001219"/>
              <a:gd name="connsiteY1" fmla="*/ 1093 h 4701951"/>
              <a:gd name="connsiteX2" fmla="*/ 521643 w 2001219"/>
              <a:gd name="connsiteY2" fmla="*/ 1441 h 4701951"/>
              <a:gd name="connsiteX3" fmla="*/ 665437 w 2001219"/>
              <a:gd name="connsiteY3" fmla="*/ 171240 h 4701951"/>
              <a:gd name="connsiteX4" fmla="*/ 1313452 w 2001219"/>
              <a:gd name="connsiteY4" fmla="*/ 228390 h 4701951"/>
              <a:gd name="connsiteX5" fmla="*/ 1470762 w 2001219"/>
              <a:gd name="connsiteY5" fmla="*/ 53741 h 4701951"/>
              <a:gd name="connsiteX6" fmla="*/ 1704104 w 2001219"/>
              <a:gd name="connsiteY6" fmla="*/ 58243 h 4701951"/>
              <a:gd name="connsiteX7" fmla="*/ 1966491 w 2001219"/>
              <a:gd name="connsiteY7" fmla="*/ 291475 h 4701951"/>
              <a:gd name="connsiteX8" fmla="*/ 2001219 w 2001219"/>
              <a:gd name="connsiteY8" fmla="*/ 4391588 h 4701951"/>
              <a:gd name="connsiteX9" fmla="*/ 1732528 w 2001219"/>
              <a:gd name="connsiteY9" fmla="*/ 4684193 h 4701951"/>
              <a:gd name="connsiteX10" fmla="*/ 283909 w 2001219"/>
              <a:gd name="connsiteY10" fmla="*/ 4701951 h 4701951"/>
              <a:gd name="connsiteX11" fmla="*/ 19253 w 2001219"/>
              <a:gd name="connsiteY11" fmla="*/ 4491189 h 4701951"/>
              <a:gd name="connsiteX12" fmla="*/ 6246 w 2001219"/>
              <a:gd name="connsiteY12" fmla="*/ 216545 h 4701951"/>
              <a:gd name="connsiteX13" fmla="*/ 233710 w 2001219"/>
              <a:gd name="connsiteY13" fmla="*/ 1093 h 4701951"/>
              <a:gd name="connsiteX0" fmla="*/ 249538 w 2017047"/>
              <a:gd name="connsiteY0" fmla="*/ 1093 h 4701951"/>
              <a:gd name="connsiteX1" fmla="*/ 517607 w 2017047"/>
              <a:gd name="connsiteY1" fmla="*/ 1093 h 4701951"/>
              <a:gd name="connsiteX2" fmla="*/ 537471 w 2017047"/>
              <a:gd name="connsiteY2" fmla="*/ 1441 h 4701951"/>
              <a:gd name="connsiteX3" fmla="*/ 681265 w 2017047"/>
              <a:gd name="connsiteY3" fmla="*/ 171240 h 4701951"/>
              <a:gd name="connsiteX4" fmla="*/ 1329280 w 2017047"/>
              <a:gd name="connsiteY4" fmla="*/ 228390 h 4701951"/>
              <a:gd name="connsiteX5" fmla="*/ 1486590 w 2017047"/>
              <a:gd name="connsiteY5" fmla="*/ 53741 h 4701951"/>
              <a:gd name="connsiteX6" fmla="*/ 1719932 w 2017047"/>
              <a:gd name="connsiteY6" fmla="*/ 58243 h 4701951"/>
              <a:gd name="connsiteX7" fmla="*/ 1982319 w 2017047"/>
              <a:gd name="connsiteY7" fmla="*/ 291475 h 4701951"/>
              <a:gd name="connsiteX8" fmla="*/ 2017047 w 2017047"/>
              <a:gd name="connsiteY8" fmla="*/ 4391588 h 4701951"/>
              <a:gd name="connsiteX9" fmla="*/ 1748356 w 2017047"/>
              <a:gd name="connsiteY9" fmla="*/ 4684193 h 4701951"/>
              <a:gd name="connsiteX10" fmla="*/ 299737 w 2017047"/>
              <a:gd name="connsiteY10" fmla="*/ 4701951 h 4701951"/>
              <a:gd name="connsiteX11" fmla="*/ 35081 w 2017047"/>
              <a:gd name="connsiteY11" fmla="*/ 4491189 h 4701951"/>
              <a:gd name="connsiteX12" fmla="*/ 22074 w 2017047"/>
              <a:gd name="connsiteY12" fmla="*/ 216545 h 4701951"/>
              <a:gd name="connsiteX13" fmla="*/ 249538 w 2017047"/>
              <a:gd name="connsiteY13" fmla="*/ 1093 h 4701951"/>
              <a:gd name="connsiteX0" fmla="*/ 241991 w 2009500"/>
              <a:gd name="connsiteY0" fmla="*/ 1093 h 4701951"/>
              <a:gd name="connsiteX1" fmla="*/ 510060 w 2009500"/>
              <a:gd name="connsiteY1" fmla="*/ 1093 h 4701951"/>
              <a:gd name="connsiteX2" fmla="*/ 529924 w 2009500"/>
              <a:gd name="connsiteY2" fmla="*/ 1441 h 4701951"/>
              <a:gd name="connsiteX3" fmla="*/ 673718 w 2009500"/>
              <a:gd name="connsiteY3" fmla="*/ 171240 h 4701951"/>
              <a:gd name="connsiteX4" fmla="*/ 1321733 w 2009500"/>
              <a:gd name="connsiteY4" fmla="*/ 228390 h 4701951"/>
              <a:gd name="connsiteX5" fmla="*/ 1479043 w 2009500"/>
              <a:gd name="connsiteY5" fmla="*/ 53741 h 4701951"/>
              <a:gd name="connsiteX6" fmla="*/ 1712385 w 2009500"/>
              <a:gd name="connsiteY6" fmla="*/ 58243 h 4701951"/>
              <a:gd name="connsiteX7" fmla="*/ 1974772 w 2009500"/>
              <a:gd name="connsiteY7" fmla="*/ 291475 h 4701951"/>
              <a:gd name="connsiteX8" fmla="*/ 2009500 w 2009500"/>
              <a:gd name="connsiteY8" fmla="*/ 4391588 h 4701951"/>
              <a:gd name="connsiteX9" fmla="*/ 1740809 w 2009500"/>
              <a:gd name="connsiteY9" fmla="*/ 4684193 h 4701951"/>
              <a:gd name="connsiteX10" fmla="*/ 292190 w 2009500"/>
              <a:gd name="connsiteY10" fmla="*/ 4701951 h 4701951"/>
              <a:gd name="connsiteX11" fmla="*/ 27534 w 2009500"/>
              <a:gd name="connsiteY11" fmla="*/ 4491189 h 4701951"/>
              <a:gd name="connsiteX12" fmla="*/ 14527 w 2009500"/>
              <a:gd name="connsiteY12" fmla="*/ 216545 h 4701951"/>
              <a:gd name="connsiteX13" fmla="*/ 241991 w 2009500"/>
              <a:gd name="connsiteY13" fmla="*/ 1093 h 4701951"/>
              <a:gd name="connsiteX0" fmla="*/ 241991 w 2010437"/>
              <a:gd name="connsiteY0" fmla="*/ 1093 h 4701951"/>
              <a:gd name="connsiteX1" fmla="*/ 510060 w 2010437"/>
              <a:gd name="connsiteY1" fmla="*/ 1093 h 4701951"/>
              <a:gd name="connsiteX2" fmla="*/ 529924 w 2010437"/>
              <a:gd name="connsiteY2" fmla="*/ 1441 h 4701951"/>
              <a:gd name="connsiteX3" fmla="*/ 673718 w 2010437"/>
              <a:gd name="connsiteY3" fmla="*/ 171240 h 4701951"/>
              <a:gd name="connsiteX4" fmla="*/ 1321733 w 2010437"/>
              <a:gd name="connsiteY4" fmla="*/ 228390 h 4701951"/>
              <a:gd name="connsiteX5" fmla="*/ 1479043 w 2010437"/>
              <a:gd name="connsiteY5" fmla="*/ 53741 h 4701951"/>
              <a:gd name="connsiteX6" fmla="*/ 1712385 w 2010437"/>
              <a:gd name="connsiteY6" fmla="*/ 58243 h 4701951"/>
              <a:gd name="connsiteX7" fmla="*/ 1974772 w 2010437"/>
              <a:gd name="connsiteY7" fmla="*/ 291475 h 4701951"/>
              <a:gd name="connsiteX8" fmla="*/ 2009500 w 2010437"/>
              <a:gd name="connsiteY8" fmla="*/ 4391588 h 4701951"/>
              <a:gd name="connsiteX9" fmla="*/ 1740809 w 2010437"/>
              <a:gd name="connsiteY9" fmla="*/ 4684193 h 4701951"/>
              <a:gd name="connsiteX10" fmla="*/ 292190 w 2010437"/>
              <a:gd name="connsiteY10" fmla="*/ 4701951 h 4701951"/>
              <a:gd name="connsiteX11" fmla="*/ 27534 w 2010437"/>
              <a:gd name="connsiteY11" fmla="*/ 4491189 h 4701951"/>
              <a:gd name="connsiteX12" fmla="*/ 14527 w 2010437"/>
              <a:gd name="connsiteY12" fmla="*/ 216545 h 4701951"/>
              <a:gd name="connsiteX13" fmla="*/ 241991 w 2010437"/>
              <a:gd name="connsiteY13" fmla="*/ 1093 h 4701951"/>
              <a:gd name="connsiteX0" fmla="*/ 241991 w 2009500"/>
              <a:gd name="connsiteY0" fmla="*/ 1093 h 4701951"/>
              <a:gd name="connsiteX1" fmla="*/ 510060 w 2009500"/>
              <a:gd name="connsiteY1" fmla="*/ 1093 h 4701951"/>
              <a:gd name="connsiteX2" fmla="*/ 529924 w 2009500"/>
              <a:gd name="connsiteY2" fmla="*/ 1441 h 4701951"/>
              <a:gd name="connsiteX3" fmla="*/ 673718 w 2009500"/>
              <a:gd name="connsiteY3" fmla="*/ 171240 h 4701951"/>
              <a:gd name="connsiteX4" fmla="*/ 1321733 w 2009500"/>
              <a:gd name="connsiteY4" fmla="*/ 228390 h 4701951"/>
              <a:gd name="connsiteX5" fmla="*/ 1479043 w 2009500"/>
              <a:gd name="connsiteY5" fmla="*/ 53741 h 4701951"/>
              <a:gd name="connsiteX6" fmla="*/ 1712385 w 2009500"/>
              <a:gd name="connsiteY6" fmla="*/ 58243 h 4701951"/>
              <a:gd name="connsiteX7" fmla="*/ 1974772 w 2009500"/>
              <a:gd name="connsiteY7" fmla="*/ 291475 h 4701951"/>
              <a:gd name="connsiteX8" fmla="*/ 2009500 w 2009500"/>
              <a:gd name="connsiteY8" fmla="*/ 4391588 h 4701951"/>
              <a:gd name="connsiteX9" fmla="*/ 1740809 w 2009500"/>
              <a:gd name="connsiteY9" fmla="*/ 4684193 h 4701951"/>
              <a:gd name="connsiteX10" fmla="*/ 292190 w 2009500"/>
              <a:gd name="connsiteY10" fmla="*/ 4701951 h 4701951"/>
              <a:gd name="connsiteX11" fmla="*/ 27534 w 2009500"/>
              <a:gd name="connsiteY11" fmla="*/ 4491189 h 4701951"/>
              <a:gd name="connsiteX12" fmla="*/ 14527 w 2009500"/>
              <a:gd name="connsiteY12" fmla="*/ 216545 h 4701951"/>
              <a:gd name="connsiteX13" fmla="*/ 241991 w 2009500"/>
              <a:gd name="connsiteY13" fmla="*/ 1093 h 4701951"/>
              <a:gd name="connsiteX0" fmla="*/ 241991 w 2015208"/>
              <a:gd name="connsiteY0" fmla="*/ 1093 h 4701951"/>
              <a:gd name="connsiteX1" fmla="*/ 510060 w 2015208"/>
              <a:gd name="connsiteY1" fmla="*/ 1093 h 4701951"/>
              <a:gd name="connsiteX2" fmla="*/ 529924 w 2015208"/>
              <a:gd name="connsiteY2" fmla="*/ 1441 h 4701951"/>
              <a:gd name="connsiteX3" fmla="*/ 673718 w 2015208"/>
              <a:gd name="connsiteY3" fmla="*/ 171240 h 4701951"/>
              <a:gd name="connsiteX4" fmla="*/ 1321733 w 2015208"/>
              <a:gd name="connsiteY4" fmla="*/ 228390 h 4701951"/>
              <a:gd name="connsiteX5" fmla="*/ 1479043 w 2015208"/>
              <a:gd name="connsiteY5" fmla="*/ 53741 h 4701951"/>
              <a:gd name="connsiteX6" fmla="*/ 1712385 w 2015208"/>
              <a:gd name="connsiteY6" fmla="*/ 58243 h 4701951"/>
              <a:gd name="connsiteX7" fmla="*/ 1997632 w 2015208"/>
              <a:gd name="connsiteY7" fmla="*/ 283855 h 4701951"/>
              <a:gd name="connsiteX8" fmla="*/ 2009500 w 2015208"/>
              <a:gd name="connsiteY8" fmla="*/ 4391588 h 4701951"/>
              <a:gd name="connsiteX9" fmla="*/ 1740809 w 2015208"/>
              <a:gd name="connsiteY9" fmla="*/ 4684193 h 4701951"/>
              <a:gd name="connsiteX10" fmla="*/ 292190 w 2015208"/>
              <a:gd name="connsiteY10" fmla="*/ 4701951 h 4701951"/>
              <a:gd name="connsiteX11" fmla="*/ 27534 w 2015208"/>
              <a:gd name="connsiteY11" fmla="*/ 4491189 h 4701951"/>
              <a:gd name="connsiteX12" fmla="*/ 14527 w 2015208"/>
              <a:gd name="connsiteY12" fmla="*/ 216545 h 4701951"/>
              <a:gd name="connsiteX13" fmla="*/ 241991 w 2015208"/>
              <a:gd name="connsiteY13" fmla="*/ 1093 h 4701951"/>
              <a:gd name="connsiteX0" fmla="*/ 241991 w 2009500"/>
              <a:gd name="connsiteY0" fmla="*/ 1093 h 4701951"/>
              <a:gd name="connsiteX1" fmla="*/ 510060 w 2009500"/>
              <a:gd name="connsiteY1" fmla="*/ 1093 h 4701951"/>
              <a:gd name="connsiteX2" fmla="*/ 529924 w 2009500"/>
              <a:gd name="connsiteY2" fmla="*/ 1441 h 4701951"/>
              <a:gd name="connsiteX3" fmla="*/ 673718 w 2009500"/>
              <a:gd name="connsiteY3" fmla="*/ 171240 h 4701951"/>
              <a:gd name="connsiteX4" fmla="*/ 1321733 w 2009500"/>
              <a:gd name="connsiteY4" fmla="*/ 228390 h 4701951"/>
              <a:gd name="connsiteX5" fmla="*/ 1479043 w 2009500"/>
              <a:gd name="connsiteY5" fmla="*/ 53741 h 4701951"/>
              <a:gd name="connsiteX6" fmla="*/ 1712385 w 2009500"/>
              <a:gd name="connsiteY6" fmla="*/ 58243 h 4701951"/>
              <a:gd name="connsiteX7" fmla="*/ 1982392 w 2009500"/>
              <a:gd name="connsiteY7" fmla="*/ 291475 h 4701951"/>
              <a:gd name="connsiteX8" fmla="*/ 2009500 w 2009500"/>
              <a:gd name="connsiteY8" fmla="*/ 4391588 h 4701951"/>
              <a:gd name="connsiteX9" fmla="*/ 1740809 w 2009500"/>
              <a:gd name="connsiteY9" fmla="*/ 4684193 h 4701951"/>
              <a:gd name="connsiteX10" fmla="*/ 292190 w 2009500"/>
              <a:gd name="connsiteY10" fmla="*/ 4701951 h 4701951"/>
              <a:gd name="connsiteX11" fmla="*/ 27534 w 2009500"/>
              <a:gd name="connsiteY11" fmla="*/ 4491189 h 4701951"/>
              <a:gd name="connsiteX12" fmla="*/ 14527 w 2009500"/>
              <a:gd name="connsiteY12" fmla="*/ 216545 h 4701951"/>
              <a:gd name="connsiteX13" fmla="*/ 241991 w 2009500"/>
              <a:gd name="connsiteY13" fmla="*/ 1093 h 4701951"/>
              <a:gd name="connsiteX0" fmla="*/ 241991 w 2009500"/>
              <a:gd name="connsiteY0" fmla="*/ 1093 h 4701951"/>
              <a:gd name="connsiteX1" fmla="*/ 510060 w 2009500"/>
              <a:gd name="connsiteY1" fmla="*/ 1093 h 4701951"/>
              <a:gd name="connsiteX2" fmla="*/ 529924 w 2009500"/>
              <a:gd name="connsiteY2" fmla="*/ 1441 h 4701951"/>
              <a:gd name="connsiteX3" fmla="*/ 673718 w 2009500"/>
              <a:gd name="connsiteY3" fmla="*/ 171240 h 4701951"/>
              <a:gd name="connsiteX4" fmla="*/ 1321733 w 2009500"/>
              <a:gd name="connsiteY4" fmla="*/ 228390 h 4701951"/>
              <a:gd name="connsiteX5" fmla="*/ 1479043 w 2009500"/>
              <a:gd name="connsiteY5" fmla="*/ 53741 h 4701951"/>
              <a:gd name="connsiteX6" fmla="*/ 1712385 w 2009500"/>
              <a:gd name="connsiteY6" fmla="*/ 58243 h 4701951"/>
              <a:gd name="connsiteX7" fmla="*/ 1982392 w 2009500"/>
              <a:gd name="connsiteY7" fmla="*/ 291475 h 4701951"/>
              <a:gd name="connsiteX8" fmla="*/ 2009500 w 2009500"/>
              <a:gd name="connsiteY8" fmla="*/ 4391588 h 4701951"/>
              <a:gd name="connsiteX9" fmla="*/ 1740809 w 2009500"/>
              <a:gd name="connsiteY9" fmla="*/ 4684193 h 4701951"/>
              <a:gd name="connsiteX10" fmla="*/ 292190 w 2009500"/>
              <a:gd name="connsiteY10" fmla="*/ 4701951 h 4701951"/>
              <a:gd name="connsiteX11" fmla="*/ 27534 w 2009500"/>
              <a:gd name="connsiteY11" fmla="*/ 4491189 h 4701951"/>
              <a:gd name="connsiteX12" fmla="*/ 14527 w 2009500"/>
              <a:gd name="connsiteY12" fmla="*/ 216545 h 4701951"/>
              <a:gd name="connsiteX13" fmla="*/ 241991 w 2009500"/>
              <a:gd name="connsiteY13" fmla="*/ 1093 h 4701951"/>
              <a:gd name="connsiteX0" fmla="*/ 241991 w 2009500"/>
              <a:gd name="connsiteY0" fmla="*/ 1093 h 4701951"/>
              <a:gd name="connsiteX1" fmla="*/ 510060 w 2009500"/>
              <a:gd name="connsiteY1" fmla="*/ 1093 h 4701951"/>
              <a:gd name="connsiteX2" fmla="*/ 529924 w 2009500"/>
              <a:gd name="connsiteY2" fmla="*/ 1441 h 4701951"/>
              <a:gd name="connsiteX3" fmla="*/ 673718 w 2009500"/>
              <a:gd name="connsiteY3" fmla="*/ 171240 h 4701951"/>
              <a:gd name="connsiteX4" fmla="*/ 1321733 w 2009500"/>
              <a:gd name="connsiteY4" fmla="*/ 228390 h 4701951"/>
              <a:gd name="connsiteX5" fmla="*/ 1479043 w 2009500"/>
              <a:gd name="connsiteY5" fmla="*/ 53741 h 4701951"/>
              <a:gd name="connsiteX6" fmla="*/ 1712385 w 2009500"/>
              <a:gd name="connsiteY6" fmla="*/ 58243 h 4701951"/>
              <a:gd name="connsiteX7" fmla="*/ 1982392 w 2009500"/>
              <a:gd name="connsiteY7" fmla="*/ 291475 h 4701951"/>
              <a:gd name="connsiteX8" fmla="*/ 2009500 w 2009500"/>
              <a:gd name="connsiteY8" fmla="*/ 4391588 h 4701951"/>
              <a:gd name="connsiteX9" fmla="*/ 1740809 w 2009500"/>
              <a:gd name="connsiteY9" fmla="*/ 4684193 h 4701951"/>
              <a:gd name="connsiteX10" fmla="*/ 292190 w 2009500"/>
              <a:gd name="connsiteY10" fmla="*/ 4701951 h 4701951"/>
              <a:gd name="connsiteX11" fmla="*/ 27534 w 2009500"/>
              <a:gd name="connsiteY11" fmla="*/ 4491189 h 4701951"/>
              <a:gd name="connsiteX12" fmla="*/ 14527 w 2009500"/>
              <a:gd name="connsiteY12" fmla="*/ 216545 h 4701951"/>
              <a:gd name="connsiteX13" fmla="*/ 241991 w 2009500"/>
              <a:gd name="connsiteY13" fmla="*/ 1093 h 4701951"/>
              <a:gd name="connsiteX0" fmla="*/ 241991 w 2009500"/>
              <a:gd name="connsiteY0" fmla="*/ 1093 h 4701951"/>
              <a:gd name="connsiteX1" fmla="*/ 510060 w 2009500"/>
              <a:gd name="connsiteY1" fmla="*/ 1093 h 4701951"/>
              <a:gd name="connsiteX2" fmla="*/ 529924 w 2009500"/>
              <a:gd name="connsiteY2" fmla="*/ 1441 h 4701951"/>
              <a:gd name="connsiteX3" fmla="*/ 673718 w 2009500"/>
              <a:gd name="connsiteY3" fmla="*/ 171240 h 4701951"/>
              <a:gd name="connsiteX4" fmla="*/ 1321733 w 2009500"/>
              <a:gd name="connsiteY4" fmla="*/ 228390 h 4701951"/>
              <a:gd name="connsiteX5" fmla="*/ 1479043 w 2009500"/>
              <a:gd name="connsiteY5" fmla="*/ 53741 h 4701951"/>
              <a:gd name="connsiteX6" fmla="*/ 1712385 w 2009500"/>
              <a:gd name="connsiteY6" fmla="*/ 58243 h 4701951"/>
              <a:gd name="connsiteX7" fmla="*/ 1982392 w 2009500"/>
              <a:gd name="connsiteY7" fmla="*/ 291475 h 4701951"/>
              <a:gd name="connsiteX8" fmla="*/ 2009500 w 2009500"/>
              <a:gd name="connsiteY8" fmla="*/ 4391588 h 4701951"/>
              <a:gd name="connsiteX9" fmla="*/ 1740809 w 2009500"/>
              <a:gd name="connsiteY9" fmla="*/ 4684193 h 4701951"/>
              <a:gd name="connsiteX10" fmla="*/ 292190 w 2009500"/>
              <a:gd name="connsiteY10" fmla="*/ 4701951 h 4701951"/>
              <a:gd name="connsiteX11" fmla="*/ 27534 w 2009500"/>
              <a:gd name="connsiteY11" fmla="*/ 4491189 h 4701951"/>
              <a:gd name="connsiteX12" fmla="*/ 14527 w 2009500"/>
              <a:gd name="connsiteY12" fmla="*/ 216545 h 4701951"/>
              <a:gd name="connsiteX13" fmla="*/ 241991 w 2009500"/>
              <a:gd name="connsiteY13" fmla="*/ 1093 h 4701951"/>
              <a:gd name="connsiteX0" fmla="*/ 241991 w 2009500"/>
              <a:gd name="connsiteY0" fmla="*/ 1093 h 4701951"/>
              <a:gd name="connsiteX1" fmla="*/ 510060 w 2009500"/>
              <a:gd name="connsiteY1" fmla="*/ 1093 h 4701951"/>
              <a:gd name="connsiteX2" fmla="*/ 529924 w 2009500"/>
              <a:gd name="connsiteY2" fmla="*/ 1441 h 4701951"/>
              <a:gd name="connsiteX3" fmla="*/ 673718 w 2009500"/>
              <a:gd name="connsiteY3" fmla="*/ 171240 h 4701951"/>
              <a:gd name="connsiteX4" fmla="*/ 1321733 w 2009500"/>
              <a:gd name="connsiteY4" fmla="*/ 228390 h 4701951"/>
              <a:gd name="connsiteX5" fmla="*/ 1479043 w 2009500"/>
              <a:gd name="connsiteY5" fmla="*/ 53741 h 4701951"/>
              <a:gd name="connsiteX6" fmla="*/ 1712385 w 2009500"/>
              <a:gd name="connsiteY6" fmla="*/ 58243 h 4701951"/>
              <a:gd name="connsiteX7" fmla="*/ 1982392 w 2009500"/>
              <a:gd name="connsiteY7" fmla="*/ 283855 h 4701951"/>
              <a:gd name="connsiteX8" fmla="*/ 2009500 w 2009500"/>
              <a:gd name="connsiteY8" fmla="*/ 4391588 h 4701951"/>
              <a:gd name="connsiteX9" fmla="*/ 1740809 w 2009500"/>
              <a:gd name="connsiteY9" fmla="*/ 4684193 h 4701951"/>
              <a:gd name="connsiteX10" fmla="*/ 292190 w 2009500"/>
              <a:gd name="connsiteY10" fmla="*/ 4701951 h 4701951"/>
              <a:gd name="connsiteX11" fmla="*/ 27534 w 2009500"/>
              <a:gd name="connsiteY11" fmla="*/ 4491189 h 4701951"/>
              <a:gd name="connsiteX12" fmla="*/ 14527 w 2009500"/>
              <a:gd name="connsiteY12" fmla="*/ 216545 h 4701951"/>
              <a:gd name="connsiteX13" fmla="*/ 241991 w 2009500"/>
              <a:gd name="connsiteY13" fmla="*/ 1093 h 4701951"/>
              <a:gd name="connsiteX0" fmla="*/ 241991 w 2009500"/>
              <a:gd name="connsiteY0" fmla="*/ 1093 h 4701951"/>
              <a:gd name="connsiteX1" fmla="*/ 510060 w 2009500"/>
              <a:gd name="connsiteY1" fmla="*/ 1093 h 4701951"/>
              <a:gd name="connsiteX2" fmla="*/ 529924 w 2009500"/>
              <a:gd name="connsiteY2" fmla="*/ 1441 h 4701951"/>
              <a:gd name="connsiteX3" fmla="*/ 673718 w 2009500"/>
              <a:gd name="connsiteY3" fmla="*/ 171240 h 4701951"/>
              <a:gd name="connsiteX4" fmla="*/ 1321733 w 2009500"/>
              <a:gd name="connsiteY4" fmla="*/ 228390 h 4701951"/>
              <a:gd name="connsiteX5" fmla="*/ 1479043 w 2009500"/>
              <a:gd name="connsiteY5" fmla="*/ 53741 h 4701951"/>
              <a:gd name="connsiteX6" fmla="*/ 1712385 w 2009500"/>
              <a:gd name="connsiteY6" fmla="*/ 58243 h 4701951"/>
              <a:gd name="connsiteX7" fmla="*/ 1982392 w 2009500"/>
              <a:gd name="connsiteY7" fmla="*/ 230515 h 4701951"/>
              <a:gd name="connsiteX8" fmla="*/ 2009500 w 2009500"/>
              <a:gd name="connsiteY8" fmla="*/ 4391588 h 4701951"/>
              <a:gd name="connsiteX9" fmla="*/ 1740809 w 2009500"/>
              <a:gd name="connsiteY9" fmla="*/ 4684193 h 4701951"/>
              <a:gd name="connsiteX10" fmla="*/ 292190 w 2009500"/>
              <a:gd name="connsiteY10" fmla="*/ 4701951 h 4701951"/>
              <a:gd name="connsiteX11" fmla="*/ 27534 w 2009500"/>
              <a:gd name="connsiteY11" fmla="*/ 4491189 h 4701951"/>
              <a:gd name="connsiteX12" fmla="*/ 14527 w 2009500"/>
              <a:gd name="connsiteY12" fmla="*/ 216545 h 4701951"/>
              <a:gd name="connsiteX13" fmla="*/ 241991 w 2009500"/>
              <a:gd name="connsiteY13" fmla="*/ 1093 h 4701951"/>
              <a:gd name="connsiteX0" fmla="*/ 241991 w 2009500"/>
              <a:gd name="connsiteY0" fmla="*/ 1093 h 4701951"/>
              <a:gd name="connsiteX1" fmla="*/ 510060 w 2009500"/>
              <a:gd name="connsiteY1" fmla="*/ 1093 h 4701951"/>
              <a:gd name="connsiteX2" fmla="*/ 529924 w 2009500"/>
              <a:gd name="connsiteY2" fmla="*/ 1441 h 4701951"/>
              <a:gd name="connsiteX3" fmla="*/ 673718 w 2009500"/>
              <a:gd name="connsiteY3" fmla="*/ 171240 h 4701951"/>
              <a:gd name="connsiteX4" fmla="*/ 1321733 w 2009500"/>
              <a:gd name="connsiteY4" fmla="*/ 228390 h 4701951"/>
              <a:gd name="connsiteX5" fmla="*/ 1479043 w 2009500"/>
              <a:gd name="connsiteY5" fmla="*/ 53741 h 4701951"/>
              <a:gd name="connsiteX6" fmla="*/ 1712385 w 2009500"/>
              <a:gd name="connsiteY6" fmla="*/ 58243 h 4701951"/>
              <a:gd name="connsiteX7" fmla="*/ 1982392 w 2009500"/>
              <a:gd name="connsiteY7" fmla="*/ 253375 h 4701951"/>
              <a:gd name="connsiteX8" fmla="*/ 2009500 w 2009500"/>
              <a:gd name="connsiteY8" fmla="*/ 4391588 h 4701951"/>
              <a:gd name="connsiteX9" fmla="*/ 1740809 w 2009500"/>
              <a:gd name="connsiteY9" fmla="*/ 4684193 h 4701951"/>
              <a:gd name="connsiteX10" fmla="*/ 292190 w 2009500"/>
              <a:gd name="connsiteY10" fmla="*/ 4701951 h 4701951"/>
              <a:gd name="connsiteX11" fmla="*/ 27534 w 2009500"/>
              <a:gd name="connsiteY11" fmla="*/ 4491189 h 4701951"/>
              <a:gd name="connsiteX12" fmla="*/ 14527 w 2009500"/>
              <a:gd name="connsiteY12" fmla="*/ 216545 h 4701951"/>
              <a:gd name="connsiteX13" fmla="*/ 241991 w 2009500"/>
              <a:gd name="connsiteY13" fmla="*/ 1093 h 4701951"/>
              <a:gd name="connsiteX0" fmla="*/ 241991 w 2009500"/>
              <a:gd name="connsiteY0" fmla="*/ 1093 h 4701951"/>
              <a:gd name="connsiteX1" fmla="*/ 510060 w 2009500"/>
              <a:gd name="connsiteY1" fmla="*/ 1093 h 4701951"/>
              <a:gd name="connsiteX2" fmla="*/ 529924 w 2009500"/>
              <a:gd name="connsiteY2" fmla="*/ 1441 h 4701951"/>
              <a:gd name="connsiteX3" fmla="*/ 673718 w 2009500"/>
              <a:gd name="connsiteY3" fmla="*/ 171240 h 4701951"/>
              <a:gd name="connsiteX4" fmla="*/ 1321733 w 2009500"/>
              <a:gd name="connsiteY4" fmla="*/ 228390 h 4701951"/>
              <a:gd name="connsiteX5" fmla="*/ 1479043 w 2009500"/>
              <a:gd name="connsiteY5" fmla="*/ 53741 h 4701951"/>
              <a:gd name="connsiteX6" fmla="*/ 1712385 w 2009500"/>
              <a:gd name="connsiteY6" fmla="*/ 58243 h 4701951"/>
              <a:gd name="connsiteX7" fmla="*/ 1982392 w 2009500"/>
              <a:gd name="connsiteY7" fmla="*/ 253375 h 4701951"/>
              <a:gd name="connsiteX8" fmla="*/ 2009500 w 2009500"/>
              <a:gd name="connsiteY8" fmla="*/ 4391588 h 4701951"/>
              <a:gd name="connsiteX9" fmla="*/ 1740809 w 2009500"/>
              <a:gd name="connsiteY9" fmla="*/ 4684193 h 4701951"/>
              <a:gd name="connsiteX10" fmla="*/ 292190 w 2009500"/>
              <a:gd name="connsiteY10" fmla="*/ 4701951 h 4701951"/>
              <a:gd name="connsiteX11" fmla="*/ 27534 w 2009500"/>
              <a:gd name="connsiteY11" fmla="*/ 4491189 h 4701951"/>
              <a:gd name="connsiteX12" fmla="*/ 14527 w 2009500"/>
              <a:gd name="connsiteY12" fmla="*/ 216545 h 4701951"/>
              <a:gd name="connsiteX13" fmla="*/ 241991 w 2009500"/>
              <a:gd name="connsiteY13" fmla="*/ 1093 h 4701951"/>
              <a:gd name="connsiteX0" fmla="*/ 241991 w 2031607"/>
              <a:gd name="connsiteY0" fmla="*/ 1093 h 4701951"/>
              <a:gd name="connsiteX1" fmla="*/ 510060 w 2031607"/>
              <a:gd name="connsiteY1" fmla="*/ 1093 h 4701951"/>
              <a:gd name="connsiteX2" fmla="*/ 529924 w 2031607"/>
              <a:gd name="connsiteY2" fmla="*/ 1441 h 4701951"/>
              <a:gd name="connsiteX3" fmla="*/ 673718 w 2031607"/>
              <a:gd name="connsiteY3" fmla="*/ 171240 h 4701951"/>
              <a:gd name="connsiteX4" fmla="*/ 1321733 w 2031607"/>
              <a:gd name="connsiteY4" fmla="*/ 228390 h 4701951"/>
              <a:gd name="connsiteX5" fmla="*/ 1479043 w 2031607"/>
              <a:gd name="connsiteY5" fmla="*/ 53741 h 4701951"/>
              <a:gd name="connsiteX6" fmla="*/ 1712385 w 2031607"/>
              <a:gd name="connsiteY6" fmla="*/ 58243 h 4701951"/>
              <a:gd name="connsiteX7" fmla="*/ 1982392 w 2031607"/>
              <a:gd name="connsiteY7" fmla="*/ 253375 h 4701951"/>
              <a:gd name="connsiteX8" fmla="*/ 2009500 w 2031607"/>
              <a:gd name="connsiteY8" fmla="*/ 4391588 h 4701951"/>
              <a:gd name="connsiteX9" fmla="*/ 1740809 w 2031607"/>
              <a:gd name="connsiteY9" fmla="*/ 4684193 h 4701951"/>
              <a:gd name="connsiteX10" fmla="*/ 292190 w 2031607"/>
              <a:gd name="connsiteY10" fmla="*/ 4701951 h 4701951"/>
              <a:gd name="connsiteX11" fmla="*/ 27534 w 2031607"/>
              <a:gd name="connsiteY11" fmla="*/ 4491189 h 4701951"/>
              <a:gd name="connsiteX12" fmla="*/ 14527 w 2031607"/>
              <a:gd name="connsiteY12" fmla="*/ 216545 h 4701951"/>
              <a:gd name="connsiteX13" fmla="*/ 241991 w 2031607"/>
              <a:gd name="connsiteY13" fmla="*/ 1093 h 4701951"/>
              <a:gd name="connsiteX0" fmla="*/ 241991 w 2022000"/>
              <a:gd name="connsiteY0" fmla="*/ 1093 h 4701951"/>
              <a:gd name="connsiteX1" fmla="*/ 510060 w 2022000"/>
              <a:gd name="connsiteY1" fmla="*/ 1093 h 4701951"/>
              <a:gd name="connsiteX2" fmla="*/ 529924 w 2022000"/>
              <a:gd name="connsiteY2" fmla="*/ 1441 h 4701951"/>
              <a:gd name="connsiteX3" fmla="*/ 673718 w 2022000"/>
              <a:gd name="connsiteY3" fmla="*/ 171240 h 4701951"/>
              <a:gd name="connsiteX4" fmla="*/ 1321733 w 2022000"/>
              <a:gd name="connsiteY4" fmla="*/ 228390 h 4701951"/>
              <a:gd name="connsiteX5" fmla="*/ 1479043 w 2022000"/>
              <a:gd name="connsiteY5" fmla="*/ 53741 h 4701951"/>
              <a:gd name="connsiteX6" fmla="*/ 1712385 w 2022000"/>
              <a:gd name="connsiteY6" fmla="*/ 58243 h 4701951"/>
              <a:gd name="connsiteX7" fmla="*/ 1982392 w 2022000"/>
              <a:gd name="connsiteY7" fmla="*/ 253375 h 4701951"/>
              <a:gd name="connsiteX8" fmla="*/ 2009500 w 2022000"/>
              <a:gd name="connsiteY8" fmla="*/ 4391588 h 4701951"/>
              <a:gd name="connsiteX9" fmla="*/ 1740809 w 2022000"/>
              <a:gd name="connsiteY9" fmla="*/ 4684193 h 4701951"/>
              <a:gd name="connsiteX10" fmla="*/ 292190 w 2022000"/>
              <a:gd name="connsiteY10" fmla="*/ 4701951 h 4701951"/>
              <a:gd name="connsiteX11" fmla="*/ 27534 w 2022000"/>
              <a:gd name="connsiteY11" fmla="*/ 4491189 h 4701951"/>
              <a:gd name="connsiteX12" fmla="*/ 14527 w 2022000"/>
              <a:gd name="connsiteY12" fmla="*/ 216545 h 4701951"/>
              <a:gd name="connsiteX13" fmla="*/ 241991 w 2022000"/>
              <a:gd name="connsiteY13" fmla="*/ 1093 h 4701951"/>
              <a:gd name="connsiteX0" fmla="*/ 241991 w 2018917"/>
              <a:gd name="connsiteY0" fmla="*/ 1093 h 4701951"/>
              <a:gd name="connsiteX1" fmla="*/ 510060 w 2018917"/>
              <a:gd name="connsiteY1" fmla="*/ 1093 h 4701951"/>
              <a:gd name="connsiteX2" fmla="*/ 529924 w 2018917"/>
              <a:gd name="connsiteY2" fmla="*/ 1441 h 4701951"/>
              <a:gd name="connsiteX3" fmla="*/ 673718 w 2018917"/>
              <a:gd name="connsiteY3" fmla="*/ 171240 h 4701951"/>
              <a:gd name="connsiteX4" fmla="*/ 1321733 w 2018917"/>
              <a:gd name="connsiteY4" fmla="*/ 228390 h 4701951"/>
              <a:gd name="connsiteX5" fmla="*/ 1479043 w 2018917"/>
              <a:gd name="connsiteY5" fmla="*/ 53741 h 4701951"/>
              <a:gd name="connsiteX6" fmla="*/ 1712385 w 2018917"/>
              <a:gd name="connsiteY6" fmla="*/ 58243 h 4701951"/>
              <a:gd name="connsiteX7" fmla="*/ 1982392 w 2018917"/>
              <a:gd name="connsiteY7" fmla="*/ 253375 h 4701951"/>
              <a:gd name="connsiteX8" fmla="*/ 2009500 w 2018917"/>
              <a:gd name="connsiteY8" fmla="*/ 4391588 h 4701951"/>
              <a:gd name="connsiteX9" fmla="*/ 1740809 w 2018917"/>
              <a:gd name="connsiteY9" fmla="*/ 4684193 h 4701951"/>
              <a:gd name="connsiteX10" fmla="*/ 292190 w 2018917"/>
              <a:gd name="connsiteY10" fmla="*/ 4701951 h 4701951"/>
              <a:gd name="connsiteX11" fmla="*/ 27534 w 2018917"/>
              <a:gd name="connsiteY11" fmla="*/ 4491189 h 4701951"/>
              <a:gd name="connsiteX12" fmla="*/ 14527 w 2018917"/>
              <a:gd name="connsiteY12" fmla="*/ 216545 h 4701951"/>
              <a:gd name="connsiteX13" fmla="*/ 241991 w 2018917"/>
              <a:gd name="connsiteY13" fmla="*/ 1093 h 4701951"/>
              <a:gd name="connsiteX0" fmla="*/ 241991 w 2013182"/>
              <a:gd name="connsiteY0" fmla="*/ 1093 h 4701951"/>
              <a:gd name="connsiteX1" fmla="*/ 510060 w 2013182"/>
              <a:gd name="connsiteY1" fmla="*/ 1093 h 4701951"/>
              <a:gd name="connsiteX2" fmla="*/ 529924 w 2013182"/>
              <a:gd name="connsiteY2" fmla="*/ 1441 h 4701951"/>
              <a:gd name="connsiteX3" fmla="*/ 673718 w 2013182"/>
              <a:gd name="connsiteY3" fmla="*/ 171240 h 4701951"/>
              <a:gd name="connsiteX4" fmla="*/ 1321733 w 2013182"/>
              <a:gd name="connsiteY4" fmla="*/ 228390 h 4701951"/>
              <a:gd name="connsiteX5" fmla="*/ 1479043 w 2013182"/>
              <a:gd name="connsiteY5" fmla="*/ 53741 h 4701951"/>
              <a:gd name="connsiteX6" fmla="*/ 1712385 w 2013182"/>
              <a:gd name="connsiteY6" fmla="*/ 58243 h 4701951"/>
              <a:gd name="connsiteX7" fmla="*/ 1982392 w 2013182"/>
              <a:gd name="connsiteY7" fmla="*/ 253375 h 4701951"/>
              <a:gd name="connsiteX8" fmla="*/ 2009500 w 2013182"/>
              <a:gd name="connsiteY8" fmla="*/ 4391588 h 4701951"/>
              <a:gd name="connsiteX9" fmla="*/ 1740809 w 2013182"/>
              <a:gd name="connsiteY9" fmla="*/ 4684193 h 4701951"/>
              <a:gd name="connsiteX10" fmla="*/ 292190 w 2013182"/>
              <a:gd name="connsiteY10" fmla="*/ 4701951 h 4701951"/>
              <a:gd name="connsiteX11" fmla="*/ 27534 w 2013182"/>
              <a:gd name="connsiteY11" fmla="*/ 4491189 h 4701951"/>
              <a:gd name="connsiteX12" fmla="*/ 14527 w 2013182"/>
              <a:gd name="connsiteY12" fmla="*/ 216545 h 4701951"/>
              <a:gd name="connsiteX13" fmla="*/ 241991 w 2013182"/>
              <a:gd name="connsiteY13" fmla="*/ 1093 h 4701951"/>
              <a:gd name="connsiteX0" fmla="*/ 241991 w 2013182"/>
              <a:gd name="connsiteY0" fmla="*/ 1093 h 4701951"/>
              <a:gd name="connsiteX1" fmla="*/ 510060 w 2013182"/>
              <a:gd name="connsiteY1" fmla="*/ 1093 h 4701951"/>
              <a:gd name="connsiteX2" fmla="*/ 529924 w 2013182"/>
              <a:gd name="connsiteY2" fmla="*/ 1441 h 4701951"/>
              <a:gd name="connsiteX3" fmla="*/ 673718 w 2013182"/>
              <a:gd name="connsiteY3" fmla="*/ 171240 h 4701951"/>
              <a:gd name="connsiteX4" fmla="*/ 1321733 w 2013182"/>
              <a:gd name="connsiteY4" fmla="*/ 228390 h 4701951"/>
              <a:gd name="connsiteX5" fmla="*/ 1479043 w 2013182"/>
              <a:gd name="connsiteY5" fmla="*/ 53741 h 4701951"/>
              <a:gd name="connsiteX6" fmla="*/ 1712385 w 2013182"/>
              <a:gd name="connsiteY6" fmla="*/ 58243 h 4701951"/>
              <a:gd name="connsiteX7" fmla="*/ 1982392 w 2013182"/>
              <a:gd name="connsiteY7" fmla="*/ 253375 h 4701951"/>
              <a:gd name="connsiteX8" fmla="*/ 2009500 w 2013182"/>
              <a:gd name="connsiteY8" fmla="*/ 4391588 h 4701951"/>
              <a:gd name="connsiteX9" fmla="*/ 1740809 w 2013182"/>
              <a:gd name="connsiteY9" fmla="*/ 4684193 h 4701951"/>
              <a:gd name="connsiteX10" fmla="*/ 292190 w 2013182"/>
              <a:gd name="connsiteY10" fmla="*/ 4701951 h 4701951"/>
              <a:gd name="connsiteX11" fmla="*/ 27534 w 2013182"/>
              <a:gd name="connsiteY11" fmla="*/ 4491189 h 4701951"/>
              <a:gd name="connsiteX12" fmla="*/ 14527 w 2013182"/>
              <a:gd name="connsiteY12" fmla="*/ 216545 h 4701951"/>
              <a:gd name="connsiteX13" fmla="*/ 241991 w 2013182"/>
              <a:gd name="connsiteY13" fmla="*/ 1093 h 4701951"/>
              <a:gd name="connsiteX0" fmla="*/ 241991 w 2013182"/>
              <a:gd name="connsiteY0" fmla="*/ 1093 h 4716499"/>
              <a:gd name="connsiteX1" fmla="*/ 510060 w 2013182"/>
              <a:gd name="connsiteY1" fmla="*/ 1093 h 4716499"/>
              <a:gd name="connsiteX2" fmla="*/ 529924 w 2013182"/>
              <a:gd name="connsiteY2" fmla="*/ 1441 h 4716499"/>
              <a:gd name="connsiteX3" fmla="*/ 673718 w 2013182"/>
              <a:gd name="connsiteY3" fmla="*/ 171240 h 4716499"/>
              <a:gd name="connsiteX4" fmla="*/ 1321733 w 2013182"/>
              <a:gd name="connsiteY4" fmla="*/ 228390 h 4716499"/>
              <a:gd name="connsiteX5" fmla="*/ 1479043 w 2013182"/>
              <a:gd name="connsiteY5" fmla="*/ 53741 h 4716499"/>
              <a:gd name="connsiteX6" fmla="*/ 1712385 w 2013182"/>
              <a:gd name="connsiteY6" fmla="*/ 58243 h 4716499"/>
              <a:gd name="connsiteX7" fmla="*/ 1982392 w 2013182"/>
              <a:gd name="connsiteY7" fmla="*/ 253375 h 4716499"/>
              <a:gd name="connsiteX8" fmla="*/ 2009500 w 2013182"/>
              <a:gd name="connsiteY8" fmla="*/ 4391588 h 4716499"/>
              <a:gd name="connsiteX9" fmla="*/ 1740809 w 2013182"/>
              <a:gd name="connsiteY9" fmla="*/ 4684193 h 4716499"/>
              <a:gd name="connsiteX10" fmla="*/ 292190 w 2013182"/>
              <a:gd name="connsiteY10" fmla="*/ 4701951 h 4716499"/>
              <a:gd name="connsiteX11" fmla="*/ 27534 w 2013182"/>
              <a:gd name="connsiteY11" fmla="*/ 4491189 h 4716499"/>
              <a:gd name="connsiteX12" fmla="*/ 14527 w 2013182"/>
              <a:gd name="connsiteY12" fmla="*/ 216545 h 4716499"/>
              <a:gd name="connsiteX13" fmla="*/ 241991 w 2013182"/>
              <a:gd name="connsiteY13" fmla="*/ 1093 h 4716499"/>
              <a:gd name="connsiteX0" fmla="*/ 241991 w 2013182"/>
              <a:gd name="connsiteY0" fmla="*/ 1093 h 4723661"/>
              <a:gd name="connsiteX1" fmla="*/ 510060 w 2013182"/>
              <a:gd name="connsiteY1" fmla="*/ 1093 h 4723661"/>
              <a:gd name="connsiteX2" fmla="*/ 529924 w 2013182"/>
              <a:gd name="connsiteY2" fmla="*/ 1441 h 4723661"/>
              <a:gd name="connsiteX3" fmla="*/ 673718 w 2013182"/>
              <a:gd name="connsiteY3" fmla="*/ 171240 h 4723661"/>
              <a:gd name="connsiteX4" fmla="*/ 1321733 w 2013182"/>
              <a:gd name="connsiteY4" fmla="*/ 228390 h 4723661"/>
              <a:gd name="connsiteX5" fmla="*/ 1479043 w 2013182"/>
              <a:gd name="connsiteY5" fmla="*/ 53741 h 4723661"/>
              <a:gd name="connsiteX6" fmla="*/ 1712385 w 2013182"/>
              <a:gd name="connsiteY6" fmla="*/ 58243 h 4723661"/>
              <a:gd name="connsiteX7" fmla="*/ 1982392 w 2013182"/>
              <a:gd name="connsiteY7" fmla="*/ 253375 h 4723661"/>
              <a:gd name="connsiteX8" fmla="*/ 2009500 w 2013182"/>
              <a:gd name="connsiteY8" fmla="*/ 4391588 h 4723661"/>
              <a:gd name="connsiteX9" fmla="*/ 1740809 w 2013182"/>
              <a:gd name="connsiteY9" fmla="*/ 4684193 h 4723661"/>
              <a:gd name="connsiteX10" fmla="*/ 292190 w 2013182"/>
              <a:gd name="connsiteY10" fmla="*/ 4701951 h 4723661"/>
              <a:gd name="connsiteX11" fmla="*/ 27534 w 2013182"/>
              <a:gd name="connsiteY11" fmla="*/ 4491189 h 4723661"/>
              <a:gd name="connsiteX12" fmla="*/ 14527 w 2013182"/>
              <a:gd name="connsiteY12" fmla="*/ 216545 h 4723661"/>
              <a:gd name="connsiteX13" fmla="*/ 241991 w 2013182"/>
              <a:gd name="connsiteY13" fmla="*/ 1093 h 4723661"/>
              <a:gd name="connsiteX0" fmla="*/ 241991 w 2013182"/>
              <a:gd name="connsiteY0" fmla="*/ 1093 h 4712645"/>
              <a:gd name="connsiteX1" fmla="*/ 510060 w 2013182"/>
              <a:gd name="connsiteY1" fmla="*/ 1093 h 4712645"/>
              <a:gd name="connsiteX2" fmla="*/ 529924 w 2013182"/>
              <a:gd name="connsiteY2" fmla="*/ 1441 h 4712645"/>
              <a:gd name="connsiteX3" fmla="*/ 673718 w 2013182"/>
              <a:gd name="connsiteY3" fmla="*/ 171240 h 4712645"/>
              <a:gd name="connsiteX4" fmla="*/ 1321733 w 2013182"/>
              <a:gd name="connsiteY4" fmla="*/ 228390 h 4712645"/>
              <a:gd name="connsiteX5" fmla="*/ 1479043 w 2013182"/>
              <a:gd name="connsiteY5" fmla="*/ 53741 h 4712645"/>
              <a:gd name="connsiteX6" fmla="*/ 1712385 w 2013182"/>
              <a:gd name="connsiteY6" fmla="*/ 58243 h 4712645"/>
              <a:gd name="connsiteX7" fmla="*/ 1982392 w 2013182"/>
              <a:gd name="connsiteY7" fmla="*/ 253375 h 4712645"/>
              <a:gd name="connsiteX8" fmla="*/ 2009500 w 2013182"/>
              <a:gd name="connsiteY8" fmla="*/ 4391588 h 4712645"/>
              <a:gd name="connsiteX9" fmla="*/ 1740809 w 2013182"/>
              <a:gd name="connsiteY9" fmla="*/ 4684193 h 4712645"/>
              <a:gd name="connsiteX10" fmla="*/ 292190 w 2013182"/>
              <a:gd name="connsiteY10" fmla="*/ 4701951 h 4712645"/>
              <a:gd name="connsiteX11" fmla="*/ 27534 w 2013182"/>
              <a:gd name="connsiteY11" fmla="*/ 4491189 h 4712645"/>
              <a:gd name="connsiteX12" fmla="*/ 14527 w 2013182"/>
              <a:gd name="connsiteY12" fmla="*/ 216545 h 4712645"/>
              <a:gd name="connsiteX13" fmla="*/ 241991 w 2013182"/>
              <a:gd name="connsiteY13" fmla="*/ 1093 h 4712645"/>
              <a:gd name="connsiteX0" fmla="*/ 241991 w 2013182"/>
              <a:gd name="connsiteY0" fmla="*/ 1093 h 4721096"/>
              <a:gd name="connsiteX1" fmla="*/ 510060 w 2013182"/>
              <a:gd name="connsiteY1" fmla="*/ 1093 h 4721096"/>
              <a:gd name="connsiteX2" fmla="*/ 529924 w 2013182"/>
              <a:gd name="connsiteY2" fmla="*/ 1441 h 4721096"/>
              <a:gd name="connsiteX3" fmla="*/ 673718 w 2013182"/>
              <a:gd name="connsiteY3" fmla="*/ 171240 h 4721096"/>
              <a:gd name="connsiteX4" fmla="*/ 1321733 w 2013182"/>
              <a:gd name="connsiteY4" fmla="*/ 228390 h 4721096"/>
              <a:gd name="connsiteX5" fmla="*/ 1479043 w 2013182"/>
              <a:gd name="connsiteY5" fmla="*/ 53741 h 4721096"/>
              <a:gd name="connsiteX6" fmla="*/ 1712385 w 2013182"/>
              <a:gd name="connsiteY6" fmla="*/ 58243 h 4721096"/>
              <a:gd name="connsiteX7" fmla="*/ 1982392 w 2013182"/>
              <a:gd name="connsiteY7" fmla="*/ 253375 h 4721096"/>
              <a:gd name="connsiteX8" fmla="*/ 2009500 w 2013182"/>
              <a:gd name="connsiteY8" fmla="*/ 4391588 h 4721096"/>
              <a:gd name="connsiteX9" fmla="*/ 1740809 w 2013182"/>
              <a:gd name="connsiteY9" fmla="*/ 4684193 h 4721096"/>
              <a:gd name="connsiteX10" fmla="*/ 292190 w 2013182"/>
              <a:gd name="connsiteY10" fmla="*/ 4701951 h 4721096"/>
              <a:gd name="connsiteX11" fmla="*/ 27534 w 2013182"/>
              <a:gd name="connsiteY11" fmla="*/ 4491189 h 4721096"/>
              <a:gd name="connsiteX12" fmla="*/ 14527 w 2013182"/>
              <a:gd name="connsiteY12" fmla="*/ 216545 h 4721096"/>
              <a:gd name="connsiteX13" fmla="*/ 241991 w 2013182"/>
              <a:gd name="connsiteY13" fmla="*/ 1093 h 4721096"/>
              <a:gd name="connsiteX0" fmla="*/ 241991 w 2013182"/>
              <a:gd name="connsiteY0" fmla="*/ 1093 h 4712099"/>
              <a:gd name="connsiteX1" fmla="*/ 510060 w 2013182"/>
              <a:gd name="connsiteY1" fmla="*/ 1093 h 4712099"/>
              <a:gd name="connsiteX2" fmla="*/ 529924 w 2013182"/>
              <a:gd name="connsiteY2" fmla="*/ 1441 h 4712099"/>
              <a:gd name="connsiteX3" fmla="*/ 673718 w 2013182"/>
              <a:gd name="connsiteY3" fmla="*/ 171240 h 4712099"/>
              <a:gd name="connsiteX4" fmla="*/ 1321733 w 2013182"/>
              <a:gd name="connsiteY4" fmla="*/ 228390 h 4712099"/>
              <a:gd name="connsiteX5" fmla="*/ 1479043 w 2013182"/>
              <a:gd name="connsiteY5" fmla="*/ 53741 h 4712099"/>
              <a:gd name="connsiteX6" fmla="*/ 1712385 w 2013182"/>
              <a:gd name="connsiteY6" fmla="*/ 58243 h 4712099"/>
              <a:gd name="connsiteX7" fmla="*/ 1982392 w 2013182"/>
              <a:gd name="connsiteY7" fmla="*/ 253375 h 4712099"/>
              <a:gd name="connsiteX8" fmla="*/ 2009500 w 2013182"/>
              <a:gd name="connsiteY8" fmla="*/ 4391588 h 4712099"/>
              <a:gd name="connsiteX9" fmla="*/ 1740809 w 2013182"/>
              <a:gd name="connsiteY9" fmla="*/ 4684193 h 4712099"/>
              <a:gd name="connsiteX10" fmla="*/ 292190 w 2013182"/>
              <a:gd name="connsiteY10" fmla="*/ 4701951 h 4712099"/>
              <a:gd name="connsiteX11" fmla="*/ 27534 w 2013182"/>
              <a:gd name="connsiteY11" fmla="*/ 4491189 h 4712099"/>
              <a:gd name="connsiteX12" fmla="*/ 14527 w 2013182"/>
              <a:gd name="connsiteY12" fmla="*/ 216545 h 4712099"/>
              <a:gd name="connsiteX13" fmla="*/ 241991 w 2013182"/>
              <a:gd name="connsiteY13" fmla="*/ 1093 h 471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3182" h="4712099">
                <a:moveTo>
                  <a:pt x="241991" y="1093"/>
                </a:moveTo>
                <a:lnTo>
                  <a:pt x="510060" y="1093"/>
                </a:lnTo>
                <a:cubicBezTo>
                  <a:pt x="510060" y="5942"/>
                  <a:pt x="529924" y="-3408"/>
                  <a:pt x="529924" y="1441"/>
                </a:cubicBezTo>
                <a:cubicBezTo>
                  <a:pt x="522475" y="103942"/>
                  <a:pt x="583333" y="171240"/>
                  <a:pt x="673718" y="171240"/>
                </a:cubicBezTo>
                <a:lnTo>
                  <a:pt x="1321733" y="228390"/>
                </a:lnTo>
                <a:cubicBezTo>
                  <a:pt x="1412120" y="228390"/>
                  <a:pt x="1498093" y="184126"/>
                  <a:pt x="1479043" y="53741"/>
                </a:cubicBezTo>
                <a:lnTo>
                  <a:pt x="1712385" y="58243"/>
                </a:lnTo>
                <a:cubicBezTo>
                  <a:pt x="1825735" y="58243"/>
                  <a:pt x="1982392" y="198947"/>
                  <a:pt x="1982392" y="253375"/>
                </a:cubicBezTo>
                <a:cubicBezTo>
                  <a:pt x="2029104" y="411039"/>
                  <a:pt x="2008508" y="2999483"/>
                  <a:pt x="2009500" y="4391588"/>
                </a:cubicBezTo>
                <a:cubicBezTo>
                  <a:pt x="2009500" y="4499355"/>
                  <a:pt x="1943865" y="4670165"/>
                  <a:pt x="1740809" y="4684193"/>
                </a:cubicBezTo>
                <a:cubicBezTo>
                  <a:pt x="1142174" y="4725550"/>
                  <a:pt x="993503" y="4711273"/>
                  <a:pt x="292190" y="4701951"/>
                </a:cubicBezTo>
                <a:cubicBezTo>
                  <a:pt x="178850" y="4700444"/>
                  <a:pt x="27534" y="4598956"/>
                  <a:pt x="27534" y="4491189"/>
                </a:cubicBezTo>
                <a:cubicBezTo>
                  <a:pt x="127" y="2990954"/>
                  <a:pt x="-11406" y="482340"/>
                  <a:pt x="14527" y="216545"/>
                </a:cubicBezTo>
                <a:cubicBezTo>
                  <a:pt x="14527" y="101157"/>
                  <a:pt x="128640" y="1093"/>
                  <a:pt x="241991" y="1093"/>
                </a:cubicBezTo>
                <a:close/>
              </a:path>
            </a:pathLst>
          </a:custGeom>
          <a:solidFill>
            <a:schemeClr val="tx1">
              <a:lumMod val="50000"/>
              <a:lumOff val="50000"/>
              <a:alpha val="40000"/>
            </a:schemeClr>
          </a:solidFill>
          <a:ln>
            <a:noFill/>
          </a:ln>
          <a:scene3d>
            <a:camera prst="orthographicFront">
              <a:rot lat="0" lon="120000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ID" sz="1800" dirty="0">
                <a:solidFill>
                  <a:schemeClr val="lt1"/>
                </a:solidFill>
                <a:latin typeface="Open Sans Light" panose="020B0606030504020204" pitchFamily="34" charset="0"/>
              </a:defRPr>
            </a:lvl1pPr>
          </a:lstStyle>
          <a:p>
            <a:pPr marL="0" lvl="0" algn="ctr"/>
            <a:endParaRPr lang="en-ID" dirty="0"/>
          </a:p>
        </p:txBody>
      </p:sp>
    </p:spTree>
    <p:extLst>
      <p:ext uri="{BB962C8B-B14F-4D97-AF65-F5344CB8AC3E}">
        <p14:creationId xmlns:p14="http://schemas.microsoft.com/office/powerpoint/2010/main" val="768791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DE31C3-2F20-4CD7-BA19-BBE0D17E8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665" y="1360917"/>
            <a:ext cx="5572447" cy="4939767"/>
          </a:xfrm>
          <a:prstGeom prst="rect">
            <a:avLst/>
          </a:prstGeom>
        </p:spPr>
      </p:pic>
      <p:sp>
        <p:nvSpPr>
          <p:cNvPr id="4" name="Picture Placeholder 4">
            <a:extLst>
              <a:ext uri="{FF2B5EF4-FFF2-40B4-BE49-F238E27FC236}">
                <a16:creationId xmlns:a16="http://schemas.microsoft.com/office/drawing/2014/main" id="{D4250FAD-DCF8-4BFB-80C4-1A4F802977C0}"/>
              </a:ext>
            </a:extLst>
          </p:cNvPr>
          <p:cNvSpPr>
            <a:spLocks noGrp="1"/>
          </p:cNvSpPr>
          <p:nvPr>
            <p:ph type="pic" sz="quarter" idx="10"/>
          </p:nvPr>
        </p:nvSpPr>
        <p:spPr>
          <a:xfrm>
            <a:off x="980587" y="1894425"/>
            <a:ext cx="5086838" cy="2863084"/>
          </a:xfrm>
          <a:custGeom>
            <a:avLst/>
            <a:gdLst>
              <a:gd name="connsiteX0" fmla="*/ 0 w 5810249"/>
              <a:gd name="connsiteY0" fmla="*/ 0 h 3270250"/>
              <a:gd name="connsiteX1" fmla="*/ 5810249 w 5810249"/>
              <a:gd name="connsiteY1" fmla="*/ 0 h 3270250"/>
              <a:gd name="connsiteX2" fmla="*/ 5810249 w 5810249"/>
              <a:gd name="connsiteY2" fmla="*/ 3270250 h 3270250"/>
              <a:gd name="connsiteX3" fmla="*/ 0 w 5810249"/>
              <a:gd name="connsiteY3" fmla="*/ 3270250 h 3270250"/>
            </a:gdLst>
            <a:ahLst/>
            <a:cxnLst>
              <a:cxn ang="0">
                <a:pos x="connsiteX0" y="connsiteY0"/>
              </a:cxn>
              <a:cxn ang="0">
                <a:pos x="connsiteX1" y="connsiteY1"/>
              </a:cxn>
              <a:cxn ang="0">
                <a:pos x="connsiteX2" y="connsiteY2"/>
              </a:cxn>
              <a:cxn ang="0">
                <a:pos x="connsiteX3" y="connsiteY3"/>
              </a:cxn>
            </a:cxnLst>
            <a:rect l="l" t="t" r="r" b="b"/>
            <a:pathLst>
              <a:path w="5810249" h="3270250">
                <a:moveTo>
                  <a:pt x="0" y="0"/>
                </a:moveTo>
                <a:lnTo>
                  <a:pt x="5810249" y="0"/>
                </a:lnTo>
                <a:lnTo>
                  <a:pt x="5810249" y="3270250"/>
                </a:lnTo>
                <a:lnTo>
                  <a:pt x="0" y="3270250"/>
                </a:lnTo>
                <a:close/>
              </a:path>
            </a:pathLst>
          </a:custGeom>
          <a:solidFill>
            <a:schemeClr val="bg1">
              <a:lumMod val="75000"/>
              <a:alpha val="10000"/>
            </a:schemeClr>
          </a:solidFill>
          <a:effectLst>
            <a:innerShdw blurRad="50800" dist="38100" dir="14100000">
              <a:prstClr val="black">
                <a:alpha val="21000"/>
              </a:prstClr>
            </a:innerShdw>
          </a:effectLst>
        </p:spPr>
        <p:txBody>
          <a:bodyPr wrap="square" anchor="ctr">
            <a:noAutofit/>
          </a:bodyPr>
          <a:lstStyle>
            <a:lvl1pPr>
              <a:defRPr lang="en-ID" sz="1200">
                <a:solidFill>
                  <a:schemeClr val="bg1">
                    <a:lumMod val="75000"/>
                  </a:schemeClr>
                </a:solidFill>
                <a:latin typeface="Open Sans Light" panose="020B0606030504020204" pitchFamily="34" charset="0"/>
              </a:defRPr>
            </a:lvl1pPr>
          </a:lstStyle>
          <a:p>
            <a:pPr marL="0" lvl="0" indent="0" algn="ctr">
              <a:buNone/>
            </a:pPr>
            <a:endParaRPr lang="en-ID" dirty="0"/>
          </a:p>
        </p:txBody>
      </p:sp>
    </p:spTree>
    <p:extLst>
      <p:ext uri="{BB962C8B-B14F-4D97-AF65-F5344CB8AC3E}">
        <p14:creationId xmlns:p14="http://schemas.microsoft.com/office/powerpoint/2010/main" val="3545438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94B2783-CB24-4ED8-9417-3E8636BE2C30}"/>
              </a:ext>
            </a:extLst>
          </p:cNvPr>
          <p:cNvGrpSpPr/>
          <p:nvPr userDrawn="1"/>
        </p:nvGrpSpPr>
        <p:grpSpPr>
          <a:xfrm>
            <a:off x="-1011130" y="1091010"/>
            <a:ext cx="5948891" cy="4960460"/>
            <a:chOff x="888568" y="1829562"/>
            <a:chExt cx="4835471" cy="4032039"/>
          </a:xfrm>
        </p:grpSpPr>
        <p:pic>
          <p:nvPicPr>
            <p:cNvPr id="4" name="Picture 3">
              <a:extLst>
                <a:ext uri="{FF2B5EF4-FFF2-40B4-BE49-F238E27FC236}">
                  <a16:creationId xmlns:a16="http://schemas.microsoft.com/office/drawing/2014/main" id="{5D0C1CC6-257C-49E1-836D-A1F490853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568" y="1829562"/>
              <a:ext cx="4835471" cy="4032039"/>
            </a:xfrm>
            <a:prstGeom prst="rect">
              <a:avLst/>
            </a:prstGeom>
            <a:effectLst>
              <a:outerShdw blurRad="520700" dist="127000" dir="5400000" algn="t" rotWithShape="0">
                <a:prstClr val="black">
                  <a:alpha val="15000"/>
                </a:prstClr>
              </a:outerShdw>
            </a:effectLst>
          </p:spPr>
        </p:pic>
        <p:sp>
          <p:nvSpPr>
            <p:cNvPr id="5" name="Rectangle 4">
              <a:extLst>
                <a:ext uri="{FF2B5EF4-FFF2-40B4-BE49-F238E27FC236}">
                  <a16:creationId xmlns:a16="http://schemas.microsoft.com/office/drawing/2014/main" id="{E896F720-DC76-48FF-AFDF-9BEE0DD3380A}"/>
                </a:ext>
              </a:extLst>
            </p:cNvPr>
            <p:cNvSpPr/>
            <p:nvPr/>
          </p:nvSpPr>
          <p:spPr>
            <a:xfrm>
              <a:off x="1073150" y="2013713"/>
              <a:ext cx="4466306" cy="2520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Picture Placeholder 4">
            <a:extLst>
              <a:ext uri="{FF2B5EF4-FFF2-40B4-BE49-F238E27FC236}">
                <a16:creationId xmlns:a16="http://schemas.microsoft.com/office/drawing/2014/main" id="{90C13DD6-E9B4-4BD6-8740-7BB210D9155F}"/>
              </a:ext>
            </a:extLst>
          </p:cNvPr>
          <p:cNvSpPr>
            <a:spLocks noGrp="1"/>
          </p:cNvSpPr>
          <p:nvPr>
            <p:ph type="pic" sz="quarter" idx="10"/>
          </p:nvPr>
        </p:nvSpPr>
        <p:spPr>
          <a:xfrm>
            <a:off x="-784497" y="1316990"/>
            <a:ext cx="5495925" cy="3101975"/>
          </a:xfrm>
          <a:prstGeom prst="rect">
            <a:avLst/>
          </a:prstGeom>
          <a:solidFill>
            <a:schemeClr val="tx1">
              <a:alpha val="5000"/>
            </a:schemeClr>
          </a:solidFill>
        </p:spPr>
        <p:txBody>
          <a:bodyPr wrap="square">
            <a:noAutofit/>
          </a:bodyPr>
          <a:lstStyle>
            <a:lvl1pPr>
              <a:defRPr lang="en-US" sz="1200">
                <a:solidFill>
                  <a:schemeClr val="bg1">
                    <a:lumMod val="50000"/>
                  </a:schemeClr>
                </a:solidFill>
              </a:defRPr>
            </a:lvl1pPr>
          </a:lstStyle>
          <a:p>
            <a:pPr lvl="0"/>
            <a:endParaRPr lang="en-US"/>
          </a:p>
        </p:txBody>
      </p:sp>
    </p:spTree>
    <p:extLst>
      <p:ext uri="{BB962C8B-B14F-4D97-AF65-F5344CB8AC3E}">
        <p14:creationId xmlns:p14="http://schemas.microsoft.com/office/powerpoint/2010/main" val="93110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F609096-0196-40EB-B73E-5F21911F8608}"/>
              </a:ext>
            </a:extLst>
          </p:cNvPr>
          <p:cNvSpPr>
            <a:spLocks noGrp="1"/>
          </p:cNvSpPr>
          <p:nvPr>
            <p:ph type="pic" sz="quarter" idx="10"/>
          </p:nvPr>
        </p:nvSpPr>
        <p:spPr>
          <a:xfrm>
            <a:off x="1543311" y="-1"/>
            <a:ext cx="3853912" cy="4910101"/>
          </a:xfrm>
          <a:custGeom>
            <a:avLst/>
            <a:gdLst>
              <a:gd name="connsiteX0" fmla="*/ 0 w 3853912"/>
              <a:gd name="connsiteY0" fmla="*/ 0 h 4910101"/>
              <a:gd name="connsiteX1" fmla="*/ 3853912 w 3853912"/>
              <a:gd name="connsiteY1" fmla="*/ 0 h 4910101"/>
              <a:gd name="connsiteX2" fmla="*/ 3853912 w 3853912"/>
              <a:gd name="connsiteY2" fmla="*/ 4500006 h 4910101"/>
              <a:gd name="connsiteX3" fmla="*/ 3443817 w 3853912"/>
              <a:gd name="connsiteY3" fmla="*/ 4910101 h 4910101"/>
              <a:gd name="connsiteX4" fmla="*/ 410095 w 3853912"/>
              <a:gd name="connsiteY4" fmla="*/ 4910101 h 4910101"/>
              <a:gd name="connsiteX5" fmla="*/ 0 w 3853912"/>
              <a:gd name="connsiteY5" fmla="*/ 4500006 h 491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3912" h="4910101">
                <a:moveTo>
                  <a:pt x="0" y="0"/>
                </a:moveTo>
                <a:lnTo>
                  <a:pt x="3853912" y="0"/>
                </a:lnTo>
                <a:lnTo>
                  <a:pt x="3853912" y="4500006"/>
                </a:lnTo>
                <a:cubicBezTo>
                  <a:pt x="3853912" y="4726495"/>
                  <a:pt x="3670306" y="4910101"/>
                  <a:pt x="3443817" y="4910101"/>
                </a:cubicBezTo>
                <a:lnTo>
                  <a:pt x="410095" y="4910101"/>
                </a:lnTo>
                <a:cubicBezTo>
                  <a:pt x="183606" y="4910101"/>
                  <a:pt x="0" y="4726495"/>
                  <a:pt x="0" y="4500006"/>
                </a:cubicBezTo>
                <a:close/>
              </a:path>
            </a:pathLst>
          </a:custGeom>
        </p:spPr>
        <p:txBody>
          <a:bodyPr wrap="square">
            <a:noAutofit/>
          </a:bodyPr>
          <a:lstStyle/>
          <a:p>
            <a:endParaRPr lang="en-ID"/>
          </a:p>
        </p:txBody>
      </p:sp>
    </p:spTree>
    <p:extLst>
      <p:ext uri="{BB962C8B-B14F-4D97-AF65-F5344CB8AC3E}">
        <p14:creationId xmlns:p14="http://schemas.microsoft.com/office/powerpoint/2010/main" val="101124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8171B9-00D9-4C44-9C02-C727AF68021A}"/>
              </a:ext>
            </a:extLst>
          </p:cNvPr>
          <p:cNvSpPr>
            <a:spLocks noGrp="1"/>
          </p:cNvSpPr>
          <p:nvPr>
            <p:ph type="pic" sz="quarter" idx="10"/>
          </p:nvPr>
        </p:nvSpPr>
        <p:spPr>
          <a:xfrm>
            <a:off x="1304658" y="1502044"/>
            <a:ext cx="3853912" cy="3853912"/>
          </a:xfrm>
          <a:custGeom>
            <a:avLst/>
            <a:gdLst>
              <a:gd name="connsiteX0" fmla="*/ 1926956 w 3853912"/>
              <a:gd name="connsiteY0" fmla="*/ 0 h 3853912"/>
              <a:gd name="connsiteX1" fmla="*/ 3853912 w 3853912"/>
              <a:gd name="connsiteY1" fmla="*/ 1926956 h 3853912"/>
              <a:gd name="connsiteX2" fmla="*/ 1926956 w 3853912"/>
              <a:gd name="connsiteY2" fmla="*/ 3853912 h 3853912"/>
              <a:gd name="connsiteX3" fmla="*/ 0 w 3853912"/>
              <a:gd name="connsiteY3" fmla="*/ 1926956 h 3853912"/>
              <a:gd name="connsiteX4" fmla="*/ 1926956 w 3853912"/>
              <a:gd name="connsiteY4" fmla="*/ 0 h 385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912" h="3853912">
                <a:moveTo>
                  <a:pt x="1926956" y="0"/>
                </a:moveTo>
                <a:cubicBezTo>
                  <a:pt x="2991184" y="0"/>
                  <a:pt x="3853912" y="862728"/>
                  <a:pt x="3853912" y="1926956"/>
                </a:cubicBezTo>
                <a:cubicBezTo>
                  <a:pt x="3853912" y="2991184"/>
                  <a:pt x="2991184" y="3853912"/>
                  <a:pt x="1926956" y="3853912"/>
                </a:cubicBezTo>
                <a:cubicBezTo>
                  <a:pt x="862728" y="3853912"/>
                  <a:pt x="0" y="2991184"/>
                  <a:pt x="0" y="1926956"/>
                </a:cubicBezTo>
                <a:cubicBezTo>
                  <a:pt x="0" y="862728"/>
                  <a:pt x="862728" y="0"/>
                  <a:pt x="1926956" y="0"/>
                </a:cubicBezTo>
                <a:close/>
              </a:path>
            </a:pathLst>
          </a:custGeom>
          <a:ln>
            <a:solidFill>
              <a:schemeClr val="accent1">
                <a:shade val="50000"/>
              </a:schemeClr>
            </a:solidFill>
          </a:ln>
        </p:spPr>
        <p:txBody>
          <a:bodyPr wrap="square">
            <a:noAutofit/>
          </a:bodyPr>
          <a:lstStyle/>
          <a:p>
            <a:endParaRPr lang="en-ID"/>
          </a:p>
        </p:txBody>
      </p:sp>
    </p:spTree>
    <p:extLst>
      <p:ext uri="{BB962C8B-B14F-4D97-AF65-F5344CB8AC3E}">
        <p14:creationId xmlns:p14="http://schemas.microsoft.com/office/powerpoint/2010/main" val="30192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59A47D2-A563-4E22-9CA1-05DC2C886586}"/>
              </a:ext>
            </a:extLst>
          </p:cNvPr>
          <p:cNvSpPr>
            <a:spLocks noGrp="1"/>
          </p:cNvSpPr>
          <p:nvPr>
            <p:ph type="pic" sz="quarter" idx="11"/>
          </p:nvPr>
        </p:nvSpPr>
        <p:spPr>
          <a:xfrm>
            <a:off x="8273143" y="916678"/>
            <a:ext cx="2902858" cy="5024642"/>
          </a:xfrm>
          <a:custGeom>
            <a:avLst/>
            <a:gdLst>
              <a:gd name="connsiteX0" fmla="*/ 212547 w 2902858"/>
              <a:gd name="connsiteY0" fmla="*/ 0 h 5024642"/>
              <a:gd name="connsiteX1" fmla="*/ 2690311 w 2902858"/>
              <a:gd name="connsiteY1" fmla="*/ 0 h 5024642"/>
              <a:gd name="connsiteX2" fmla="*/ 2902858 w 2902858"/>
              <a:gd name="connsiteY2" fmla="*/ 212547 h 5024642"/>
              <a:gd name="connsiteX3" fmla="*/ 2902858 w 2902858"/>
              <a:gd name="connsiteY3" fmla="*/ 4812095 h 5024642"/>
              <a:gd name="connsiteX4" fmla="*/ 2690311 w 2902858"/>
              <a:gd name="connsiteY4" fmla="*/ 5024642 h 5024642"/>
              <a:gd name="connsiteX5" fmla="*/ 212547 w 2902858"/>
              <a:gd name="connsiteY5" fmla="*/ 5024642 h 5024642"/>
              <a:gd name="connsiteX6" fmla="*/ 0 w 2902858"/>
              <a:gd name="connsiteY6" fmla="*/ 4812095 h 5024642"/>
              <a:gd name="connsiteX7" fmla="*/ 0 w 2902858"/>
              <a:gd name="connsiteY7" fmla="*/ 212547 h 5024642"/>
              <a:gd name="connsiteX8" fmla="*/ 212547 w 2902858"/>
              <a:gd name="connsiteY8" fmla="*/ 0 h 502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2858" h="5024642">
                <a:moveTo>
                  <a:pt x="212547" y="0"/>
                </a:moveTo>
                <a:lnTo>
                  <a:pt x="2690311" y="0"/>
                </a:lnTo>
                <a:cubicBezTo>
                  <a:pt x="2807697" y="0"/>
                  <a:pt x="2902858" y="95161"/>
                  <a:pt x="2902858" y="212547"/>
                </a:cubicBezTo>
                <a:lnTo>
                  <a:pt x="2902858" y="4812095"/>
                </a:lnTo>
                <a:cubicBezTo>
                  <a:pt x="2902858" y="4929481"/>
                  <a:pt x="2807697" y="5024642"/>
                  <a:pt x="2690311" y="5024642"/>
                </a:cubicBezTo>
                <a:lnTo>
                  <a:pt x="212547" y="5024642"/>
                </a:lnTo>
                <a:cubicBezTo>
                  <a:pt x="95161" y="5024642"/>
                  <a:pt x="0" y="4929481"/>
                  <a:pt x="0" y="4812095"/>
                </a:cubicBezTo>
                <a:lnTo>
                  <a:pt x="0" y="212547"/>
                </a:lnTo>
                <a:cubicBezTo>
                  <a:pt x="0" y="95161"/>
                  <a:pt x="95161" y="0"/>
                  <a:pt x="212547" y="0"/>
                </a:cubicBezTo>
                <a:close/>
              </a:path>
            </a:pathLst>
          </a:custGeom>
          <a:ln>
            <a:solidFill>
              <a:schemeClr val="accent1"/>
            </a:solidFill>
          </a:ln>
        </p:spPr>
        <p:txBody>
          <a:bodyPr wrap="square">
            <a:noAutofit/>
          </a:bodyPr>
          <a:lstStyle/>
          <a:p>
            <a:endParaRPr lang="en-ID"/>
          </a:p>
        </p:txBody>
      </p:sp>
      <p:sp>
        <p:nvSpPr>
          <p:cNvPr id="7" name="Freeform: Shape 6">
            <a:extLst>
              <a:ext uri="{FF2B5EF4-FFF2-40B4-BE49-F238E27FC236}">
                <a16:creationId xmlns:a16="http://schemas.microsoft.com/office/drawing/2014/main" id="{9A716D01-9703-4D9D-9FDD-9DF1B1D4B33D}"/>
              </a:ext>
            </a:extLst>
          </p:cNvPr>
          <p:cNvSpPr>
            <a:spLocks noGrp="1"/>
          </p:cNvSpPr>
          <p:nvPr>
            <p:ph type="pic" sz="quarter" idx="10"/>
          </p:nvPr>
        </p:nvSpPr>
        <p:spPr>
          <a:xfrm>
            <a:off x="920751" y="916679"/>
            <a:ext cx="7091135" cy="2392577"/>
          </a:xfrm>
          <a:custGeom>
            <a:avLst/>
            <a:gdLst>
              <a:gd name="connsiteX0" fmla="*/ 223036 w 7091135"/>
              <a:gd name="connsiteY0" fmla="*/ 0 h 2392577"/>
              <a:gd name="connsiteX1" fmla="*/ 6868099 w 7091135"/>
              <a:gd name="connsiteY1" fmla="*/ 0 h 2392577"/>
              <a:gd name="connsiteX2" fmla="*/ 7091135 w 7091135"/>
              <a:gd name="connsiteY2" fmla="*/ 223036 h 2392577"/>
              <a:gd name="connsiteX3" fmla="*/ 7091135 w 7091135"/>
              <a:gd name="connsiteY3" fmla="*/ 2169541 h 2392577"/>
              <a:gd name="connsiteX4" fmla="*/ 6868099 w 7091135"/>
              <a:gd name="connsiteY4" fmla="*/ 2392577 h 2392577"/>
              <a:gd name="connsiteX5" fmla="*/ 223036 w 7091135"/>
              <a:gd name="connsiteY5" fmla="*/ 2392577 h 2392577"/>
              <a:gd name="connsiteX6" fmla="*/ 0 w 7091135"/>
              <a:gd name="connsiteY6" fmla="*/ 2169541 h 2392577"/>
              <a:gd name="connsiteX7" fmla="*/ 0 w 7091135"/>
              <a:gd name="connsiteY7" fmla="*/ 223036 h 2392577"/>
              <a:gd name="connsiteX8" fmla="*/ 223036 w 7091135"/>
              <a:gd name="connsiteY8" fmla="*/ 0 h 239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1135" h="2392577">
                <a:moveTo>
                  <a:pt x="223036" y="0"/>
                </a:moveTo>
                <a:lnTo>
                  <a:pt x="6868099" y="0"/>
                </a:lnTo>
                <a:cubicBezTo>
                  <a:pt x="6991278" y="0"/>
                  <a:pt x="7091135" y="99857"/>
                  <a:pt x="7091135" y="223036"/>
                </a:cubicBezTo>
                <a:lnTo>
                  <a:pt x="7091135" y="2169541"/>
                </a:lnTo>
                <a:cubicBezTo>
                  <a:pt x="7091135" y="2292720"/>
                  <a:pt x="6991278" y="2392577"/>
                  <a:pt x="6868099" y="2392577"/>
                </a:cubicBezTo>
                <a:lnTo>
                  <a:pt x="223036" y="2392577"/>
                </a:lnTo>
                <a:cubicBezTo>
                  <a:pt x="99857" y="2392577"/>
                  <a:pt x="0" y="2292720"/>
                  <a:pt x="0" y="2169541"/>
                </a:cubicBezTo>
                <a:lnTo>
                  <a:pt x="0" y="223036"/>
                </a:lnTo>
                <a:cubicBezTo>
                  <a:pt x="0" y="99857"/>
                  <a:pt x="99857" y="0"/>
                  <a:pt x="223036" y="0"/>
                </a:cubicBezTo>
                <a:close/>
              </a:path>
            </a:pathLst>
          </a:custGeom>
          <a:ln>
            <a:solidFill>
              <a:schemeClr val="accent1"/>
            </a:solidFill>
          </a:ln>
        </p:spPr>
        <p:txBody>
          <a:bodyPr wrap="square">
            <a:noAutofit/>
          </a:bodyPr>
          <a:lstStyle/>
          <a:p>
            <a:endParaRPr lang="en-ID"/>
          </a:p>
        </p:txBody>
      </p:sp>
    </p:spTree>
    <p:extLst>
      <p:ext uri="{BB962C8B-B14F-4D97-AF65-F5344CB8AC3E}">
        <p14:creationId xmlns:p14="http://schemas.microsoft.com/office/powerpoint/2010/main" val="335223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9BAEE32-A266-4B13-823B-2CDC81C8BADD}"/>
              </a:ext>
            </a:extLst>
          </p:cNvPr>
          <p:cNvSpPr>
            <a:spLocks noGrp="1"/>
          </p:cNvSpPr>
          <p:nvPr>
            <p:ph type="pic" sz="quarter" idx="12"/>
          </p:nvPr>
        </p:nvSpPr>
        <p:spPr>
          <a:xfrm>
            <a:off x="1930401" y="3429001"/>
            <a:ext cx="1364343" cy="1364343"/>
          </a:xfrm>
          <a:custGeom>
            <a:avLst/>
            <a:gdLst>
              <a:gd name="connsiteX0" fmla="*/ 169342 w 1364343"/>
              <a:gd name="connsiteY0" fmla="*/ 0 h 1364343"/>
              <a:gd name="connsiteX1" fmla="*/ 1195001 w 1364343"/>
              <a:gd name="connsiteY1" fmla="*/ 0 h 1364343"/>
              <a:gd name="connsiteX2" fmla="*/ 1364343 w 1364343"/>
              <a:gd name="connsiteY2" fmla="*/ 169342 h 1364343"/>
              <a:gd name="connsiteX3" fmla="*/ 1364343 w 1364343"/>
              <a:gd name="connsiteY3" fmla="*/ 1195001 h 1364343"/>
              <a:gd name="connsiteX4" fmla="*/ 1195001 w 1364343"/>
              <a:gd name="connsiteY4" fmla="*/ 1364343 h 1364343"/>
              <a:gd name="connsiteX5" fmla="*/ 169342 w 1364343"/>
              <a:gd name="connsiteY5" fmla="*/ 1364343 h 1364343"/>
              <a:gd name="connsiteX6" fmla="*/ 0 w 1364343"/>
              <a:gd name="connsiteY6" fmla="*/ 1195001 h 1364343"/>
              <a:gd name="connsiteX7" fmla="*/ 0 w 1364343"/>
              <a:gd name="connsiteY7" fmla="*/ 169342 h 1364343"/>
              <a:gd name="connsiteX8" fmla="*/ 169342 w 1364343"/>
              <a:gd name="connsiteY8" fmla="*/ 0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343" h="1364343">
                <a:moveTo>
                  <a:pt x="169342" y="0"/>
                </a:moveTo>
                <a:lnTo>
                  <a:pt x="1195001" y="0"/>
                </a:lnTo>
                <a:cubicBezTo>
                  <a:pt x="1288526" y="0"/>
                  <a:pt x="1364343" y="75817"/>
                  <a:pt x="1364343" y="169342"/>
                </a:cubicBezTo>
                <a:lnTo>
                  <a:pt x="1364343" y="1195001"/>
                </a:lnTo>
                <a:cubicBezTo>
                  <a:pt x="1364343" y="1288526"/>
                  <a:pt x="1288526" y="1364343"/>
                  <a:pt x="1195001" y="1364343"/>
                </a:cubicBezTo>
                <a:lnTo>
                  <a:pt x="169342" y="1364343"/>
                </a:lnTo>
                <a:cubicBezTo>
                  <a:pt x="75817" y="1364343"/>
                  <a:pt x="0" y="1288526"/>
                  <a:pt x="0" y="1195001"/>
                </a:cubicBezTo>
                <a:lnTo>
                  <a:pt x="0" y="169342"/>
                </a:lnTo>
                <a:cubicBezTo>
                  <a:pt x="0" y="75817"/>
                  <a:pt x="75817" y="0"/>
                  <a:pt x="169342" y="0"/>
                </a:cubicBezTo>
                <a:close/>
              </a:path>
            </a:pathLst>
          </a:custGeom>
          <a:ln>
            <a:solidFill>
              <a:schemeClr val="accent1">
                <a:shade val="50000"/>
              </a:schemeClr>
            </a:solidFill>
          </a:ln>
        </p:spPr>
        <p:txBody>
          <a:bodyPr wrap="square">
            <a:noAutofit/>
          </a:bodyPr>
          <a:lstStyle/>
          <a:p>
            <a:endParaRPr lang="en-ID"/>
          </a:p>
        </p:txBody>
      </p:sp>
      <p:sp>
        <p:nvSpPr>
          <p:cNvPr id="11" name="Freeform: Shape 10">
            <a:extLst>
              <a:ext uri="{FF2B5EF4-FFF2-40B4-BE49-F238E27FC236}">
                <a16:creationId xmlns:a16="http://schemas.microsoft.com/office/drawing/2014/main" id="{5BC7EBD0-E0E2-4B70-B3E1-A8656BA7BE89}"/>
              </a:ext>
            </a:extLst>
          </p:cNvPr>
          <p:cNvSpPr>
            <a:spLocks noGrp="1"/>
          </p:cNvSpPr>
          <p:nvPr>
            <p:ph type="pic" sz="quarter" idx="11"/>
          </p:nvPr>
        </p:nvSpPr>
        <p:spPr>
          <a:xfrm>
            <a:off x="3541487" y="3429001"/>
            <a:ext cx="2235201" cy="2484547"/>
          </a:xfrm>
          <a:custGeom>
            <a:avLst/>
            <a:gdLst>
              <a:gd name="connsiteX0" fmla="*/ 212881 w 2235201"/>
              <a:gd name="connsiteY0" fmla="*/ 0 h 2484547"/>
              <a:gd name="connsiteX1" fmla="*/ 2022320 w 2235201"/>
              <a:gd name="connsiteY1" fmla="*/ 0 h 2484547"/>
              <a:gd name="connsiteX2" fmla="*/ 2235201 w 2235201"/>
              <a:gd name="connsiteY2" fmla="*/ 212881 h 2484547"/>
              <a:gd name="connsiteX3" fmla="*/ 2235201 w 2235201"/>
              <a:gd name="connsiteY3" fmla="*/ 2271666 h 2484547"/>
              <a:gd name="connsiteX4" fmla="*/ 2022320 w 2235201"/>
              <a:gd name="connsiteY4" fmla="*/ 2484547 h 2484547"/>
              <a:gd name="connsiteX5" fmla="*/ 212881 w 2235201"/>
              <a:gd name="connsiteY5" fmla="*/ 2484547 h 2484547"/>
              <a:gd name="connsiteX6" fmla="*/ 0 w 2235201"/>
              <a:gd name="connsiteY6" fmla="*/ 2271666 h 2484547"/>
              <a:gd name="connsiteX7" fmla="*/ 0 w 2235201"/>
              <a:gd name="connsiteY7" fmla="*/ 212881 h 2484547"/>
              <a:gd name="connsiteX8" fmla="*/ 212881 w 2235201"/>
              <a:gd name="connsiteY8" fmla="*/ 0 h 248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201" h="2484547">
                <a:moveTo>
                  <a:pt x="212881" y="0"/>
                </a:moveTo>
                <a:lnTo>
                  <a:pt x="2022320" y="0"/>
                </a:lnTo>
                <a:cubicBezTo>
                  <a:pt x="2139891" y="0"/>
                  <a:pt x="2235201" y="95310"/>
                  <a:pt x="2235201" y="212881"/>
                </a:cubicBezTo>
                <a:lnTo>
                  <a:pt x="2235201" y="2271666"/>
                </a:lnTo>
                <a:cubicBezTo>
                  <a:pt x="2235201" y="2389237"/>
                  <a:pt x="2139891" y="2484547"/>
                  <a:pt x="2022320" y="2484547"/>
                </a:cubicBezTo>
                <a:lnTo>
                  <a:pt x="212881" y="2484547"/>
                </a:lnTo>
                <a:cubicBezTo>
                  <a:pt x="95310" y="2484547"/>
                  <a:pt x="0" y="2389237"/>
                  <a:pt x="0" y="2271666"/>
                </a:cubicBezTo>
                <a:lnTo>
                  <a:pt x="0" y="212881"/>
                </a:lnTo>
                <a:cubicBezTo>
                  <a:pt x="0" y="95310"/>
                  <a:pt x="95310" y="0"/>
                  <a:pt x="212881" y="0"/>
                </a:cubicBezTo>
                <a:close/>
              </a:path>
            </a:pathLst>
          </a:custGeom>
          <a:ln>
            <a:solidFill>
              <a:schemeClr val="accent1">
                <a:shade val="50000"/>
              </a:schemeClr>
            </a:solidFill>
          </a:ln>
        </p:spPr>
        <p:txBody>
          <a:bodyPr wrap="square">
            <a:noAutofit/>
          </a:bodyPr>
          <a:lstStyle/>
          <a:p>
            <a:endParaRPr lang="en-ID"/>
          </a:p>
        </p:txBody>
      </p:sp>
      <p:sp>
        <p:nvSpPr>
          <p:cNvPr id="8" name="Freeform: Shape 7">
            <a:extLst>
              <a:ext uri="{FF2B5EF4-FFF2-40B4-BE49-F238E27FC236}">
                <a16:creationId xmlns:a16="http://schemas.microsoft.com/office/drawing/2014/main" id="{E58F65F5-DE73-488A-B925-C46CAA10AEE3}"/>
              </a:ext>
            </a:extLst>
          </p:cNvPr>
          <p:cNvSpPr>
            <a:spLocks noGrp="1"/>
          </p:cNvSpPr>
          <p:nvPr>
            <p:ph type="pic" sz="quarter" idx="10"/>
          </p:nvPr>
        </p:nvSpPr>
        <p:spPr>
          <a:xfrm>
            <a:off x="1190171" y="944454"/>
            <a:ext cx="4586516" cy="2195609"/>
          </a:xfrm>
          <a:custGeom>
            <a:avLst/>
            <a:gdLst>
              <a:gd name="connsiteX0" fmla="*/ 235325 w 4586516"/>
              <a:gd name="connsiteY0" fmla="*/ 0 h 2195609"/>
              <a:gd name="connsiteX1" fmla="*/ 4351191 w 4586516"/>
              <a:gd name="connsiteY1" fmla="*/ 0 h 2195609"/>
              <a:gd name="connsiteX2" fmla="*/ 4586516 w 4586516"/>
              <a:gd name="connsiteY2" fmla="*/ 235325 h 2195609"/>
              <a:gd name="connsiteX3" fmla="*/ 4586516 w 4586516"/>
              <a:gd name="connsiteY3" fmla="*/ 1960284 h 2195609"/>
              <a:gd name="connsiteX4" fmla="*/ 4351191 w 4586516"/>
              <a:gd name="connsiteY4" fmla="*/ 2195609 h 2195609"/>
              <a:gd name="connsiteX5" fmla="*/ 235325 w 4586516"/>
              <a:gd name="connsiteY5" fmla="*/ 2195609 h 2195609"/>
              <a:gd name="connsiteX6" fmla="*/ 0 w 4586516"/>
              <a:gd name="connsiteY6" fmla="*/ 1960284 h 2195609"/>
              <a:gd name="connsiteX7" fmla="*/ 0 w 4586516"/>
              <a:gd name="connsiteY7" fmla="*/ 235325 h 2195609"/>
              <a:gd name="connsiteX8" fmla="*/ 235325 w 4586516"/>
              <a:gd name="connsiteY8" fmla="*/ 0 h 219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6516" h="2195609">
                <a:moveTo>
                  <a:pt x="235325" y="0"/>
                </a:moveTo>
                <a:lnTo>
                  <a:pt x="4351191" y="0"/>
                </a:lnTo>
                <a:cubicBezTo>
                  <a:pt x="4481157" y="0"/>
                  <a:pt x="4586516" y="105359"/>
                  <a:pt x="4586516" y="235325"/>
                </a:cubicBezTo>
                <a:lnTo>
                  <a:pt x="4586516" y="1960284"/>
                </a:lnTo>
                <a:cubicBezTo>
                  <a:pt x="4586516" y="2090250"/>
                  <a:pt x="4481157" y="2195609"/>
                  <a:pt x="4351191" y="2195609"/>
                </a:cubicBezTo>
                <a:lnTo>
                  <a:pt x="235325" y="2195609"/>
                </a:lnTo>
                <a:cubicBezTo>
                  <a:pt x="105359" y="2195609"/>
                  <a:pt x="0" y="2090250"/>
                  <a:pt x="0" y="1960284"/>
                </a:cubicBezTo>
                <a:lnTo>
                  <a:pt x="0" y="235325"/>
                </a:lnTo>
                <a:cubicBezTo>
                  <a:pt x="0" y="105359"/>
                  <a:pt x="105359" y="0"/>
                  <a:pt x="235325" y="0"/>
                </a:cubicBezTo>
                <a:close/>
              </a:path>
            </a:pathLst>
          </a:custGeom>
          <a:ln>
            <a:solidFill>
              <a:schemeClr val="accent1">
                <a:shade val="50000"/>
              </a:schemeClr>
            </a:solidFill>
          </a:ln>
        </p:spPr>
        <p:txBody>
          <a:bodyPr wrap="square">
            <a:noAutofit/>
          </a:bodyPr>
          <a:lstStyle/>
          <a:p>
            <a:endParaRPr lang="en-ID"/>
          </a:p>
        </p:txBody>
      </p:sp>
    </p:spTree>
    <p:extLst>
      <p:ext uri="{BB962C8B-B14F-4D97-AF65-F5344CB8AC3E}">
        <p14:creationId xmlns:p14="http://schemas.microsoft.com/office/powerpoint/2010/main" val="126034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DBE103-6BE2-4F24-98B8-E307A4DE8046}"/>
              </a:ext>
            </a:extLst>
          </p:cNvPr>
          <p:cNvSpPr/>
          <p:nvPr userDrawn="1"/>
        </p:nvSpPr>
        <p:spPr>
          <a:xfrm>
            <a:off x="0" y="620713"/>
            <a:ext cx="12192000" cy="3065916"/>
          </a:xfrm>
          <a:prstGeom prst="rect">
            <a:avLst/>
          </a:prstGeom>
          <a:gradFill>
            <a:gsLst>
              <a:gs pos="2000">
                <a:schemeClr val="accent2"/>
              </a:gs>
              <a:gs pos="91000">
                <a:schemeClr val="accent1"/>
              </a:gs>
              <a:gs pos="100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Freeform: Shape 14">
            <a:extLst>
              <a:ext uri="{FF2B5EF4-FFF2-40B4-BE49-F238E27FC236}">
                <a16:creationId xmlns:a16="http://schemas.microsoft.com/office/drawing/2014/main" id="{EC6BC78A-4DBE-43C2-BC0F-0129E9F1211F}"/>
              </a:ext>
            </a:extLst>
          </p:cNvPr>
          <p:cNvSpPr>
            <a:spLocks noGrp="1"/>
          </p:cNvSpPr>
          <p:nvPr>
            <p:ph type="pic" sz="quarter" idx="12"/>
          </p:nvPr>
        </p:nvSpPr>
        <p:spPr>
          <a:xfrm>
            <a:off x="8115980" y="1052620"/>
            <a:ext cx="3309257" cy="2200617"/>
          </a:xfrm>
          <a:custGeom>
            <a:avLst/>
            <a:gdLst>
              <a:gd name="connsiteX0" fmla="*/ 257648 w 3309257"/>
              <a:gd name="connsiteY0" fmla="*/ 0 h 2200617"/>
              <a:gd name="connsiteX1" fmla="*/ 3051609 w 3309257"/>
              <a:gd name="connsiteY1" fmla="*/ 0 h 2200617"/>
              <a:gd name="connsiteX2" fmla="*/ 3309257 w 3309257"/>
              <a:gd name="connsiteY2" fmla="*/ 257648 h 2200617"/>
              <a:gd name="connsiteX3" fmla="*/ 3309257 w 3309257"/>
              <a:gd name="connsiteY3" fmla="*/ 1942969 h 2200617"/>
              <a:gd name="connsiteX4" fmla="*/ 3051609 w 3309257"/>
              <a:gd name="connsiteY4" fmla="*/ 2200617 h 2200617"/>
              <a:gd name="connsiteX5" fmla="*/ 257648 w 3309257"/>
              <a:gd name="connsiteY5" fmla="*/ 2200617 h 2200617"/>
              <a:gd name="connsiteX6" fmla="*/ 0 w 3309257"/>
              <a:gd name="connsiteY6" fmla="*/ 1942969 h 2200617"/>
              <a:gd name="connsiteX7" fmla="*/ 0 w 3309257"/>
              <a:gd name="connsiteY7" fmla="*/ 257648 h 2200617"/>
              <a:gd name="connsiteX8" fmla="*/ 257648 w 3309257"/>
              <a:gd name="connsiteY8" fmla="*/ 0 h 220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257" h="2200617">
                <a:moveTo>
                  <a:pt x="257648" y="0"/>
                </a:moveTo>
                <a:lnTo>
                  <a:pt x="3051609" y="0"/>
                </a:lnTo>
                <a:cubicBezTo>
                  <a:pt x="3193904" y="0"/>
                  <a:pt x="3309257" y="115353"/>
                  <a:pt x="3309257" y="257648"/>
                </a:cubicBezTo>
                <a:lnTo>
                  <a:pt x="3309257" y="1942969"/>
                </a:lnTo>
                <a:cubicBezTo>
                  <a:pt x="3309257" y="2085264"/>
                  <a:pt x="3193904" y="2200617"/>
                  <a:pt x="3051609" y="2200617"/>
                </a:cubicBezTo>
                <a:lnTo>
                  <a:pt x="257648" y="2200617"/>
                </a:lnTo>
                <a:cubicBezTo>
                  <a:pt x="115353" y="2200617"/>
                  <a:pt x="0" y="2085264"/>
                  <a:pt x="0" y="1942969"/>
                </a:cubicBezTo>
                <a:lnTo>
                  <a:pt x="0" y="257648"/>
                </a:lnTo>
                <a:cubicBezTo>
                  <a:pt x="0" y="115353"/>
                  <a:pt x="115353" y="0"/>
                  <a:pt x="257648" y="0"/>
                </a:cubicBezTo>
                <a:close/>
              </a:path>
            </a:pathLst>
          </a:custGeom>
          <a:ln>
            <a:solidFill>
              <a:schemeClr val="accent1">
                <a:shade val="50000"/>
              </a:schemeClr>
            </a:solidFill>
          </a:ln>
        </p:spPr>
        <p:txBody>
          <a:bodyPr wrap="square">
            <a:noAutofit/>
          </a:bodyPr>
          <a:lstStyle/>
          <a:p>
            <a:endParaRPr lang="en-ID"/>
          </a:p>
        </p:txBody>
      </p:sp>
      <p:sp>
        <p:nvSpPr>
          <p:cNvPr id="12" name="Freeform: Shape 11">
            <a:extLst>
              <a:ext uri="{FF2B5EF4-FFF2-40B4-BE49-F238E27FC236}">
                <a16:creationId xmlns:a16="http://schemas.microsoft.com/office/drawing/2014/main" id="{77A5D948-7D09-4F34-9558-0C89DFBFC88A}"/>
              </a:ext>
            </a:extLst>
          </p:cNvPr>
          <p:cNvSpPr>
            <a:spLocks noGrp="1"/>
          </p:cNvSpPr>
          <p:nvPr>
            <p:ph type="pic" sz="quarter" idx="11"/>
          </p:nvPr>
        </p:nvSpPr>
        <p:spPr>
          <a:xfrm>
            <a:off x="4441372" y="1052621"/>
            <a:ext cx="3309257" cy="2200617"/>
          </a:xfrm>
          <a:custGeom>
            <a:avLst/>
            <a:gdLst>
              <a:gd name="connsiteX0" fmla="*/ 257648 w 3309257"/>
              <a:gd name="connsiteY0" fmla="*/ 0 h 2200617"/>
              <a:gd name="connsiteX1" fmla="*/ 3051609 w 3309257"/>
              <a:gd name="connsiteY1" fmla="*/ 0 h 2200617"/>
              <a:gd name="connsiteX2" fmla="*/ 3309257 w 3309257"/>
              <a:gd name="connsiteY2" fmla="*/ 257648 h 2200617"/>
              <a:gd name="connsiteX3" fmla="*/ 3309257 w 3309257"/>
              <a:gd name="connsiteY3" fmla="*/ 1942969 h 2200617"/>
              <a:gd name="connsiteX4" fmla="*/ 3051609 w 3309257"/>
              <a:gd name="connsiteY4" fmla="*/ 2200617 h 2200617"/>
              <a:gd name="connsiteX5" fmla="*/ 257648 w 3309257"/>
              <a:gd name="connsiteY5" fmla="*/ 2200617 h 2200617"/>
              <a:gd name="connsiteX6" fmla="*/ 0 w 3309257"/>
              <a:gd name="connsiteY6" fmla="*/ 1942969 h 2200617"/>
              <a:gd name="connsiteX7" fmla="*/ 0 w 3309257"/>
              <a:gd name="connsiteY7" fmla="*/ 257648 h 2200617"/>
              <a:gd name="connsiteX8" fmla="*/ 257648 w 3309257"/>
              <a:gd name="connsiteY8" fmla="*/ 0 h 220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257" h="2200617">
                <a:moveTo>
                  <a:pt x="257648" y="0"/>
                </a:moveTo>
                <a:lnTo>
                  <a:pt x="3051609" y="0"/>
                </a:lnTo>
                <a:cubicBezTo>
                  <a:pt x="3193904" y="0"/>
                  <a:pt x="3309257" y="115353"/>
                  <a:pt x="3309257" y="257648"/>
                </a:cubicBezTo>
                <a:lnTo>
                  <a:pt x="3309257" y="1942969"/>
                </a:lnTo>
                <a:cubicBezTo>
                  <a:pt x="3309257" y="2085264"/>
                  <a:pt x="3193904" y="2200617"/>
                  <a:pt x="3051609" y="2200617"/>
                </a:cubicBezTo>
                <a:lnTo>
                  <a:pt x="257648" y="2200617"/>
                </a:lnTo>
                <a:cubicBezTo>
                  <a:pt x="115353" y="2200617"/>
                  <a:pt x="0" y="2085264"/>
                  <a:pt x="0" y="1942969"/>
                </a:cubicBezTo>
                <a:lnTo>
                  <a:pt x="0" y="257648"/>
                </a:lnTo>
                <a:cubicBezTo>
                  <a:pt x="0" y="115353"/>
                  <a:pt x="115353" y="0"/>
                  <a:pt x="257648" y="0"/>
                </a:cubicBezTo>
                <a:close/>
              </a:path>
            </a:pathLst>
          </a:custGeom>
          <a:ln>
            <a:solidFill>
              <a:schemeClr val="accent1">
                <a:shade val="50000"/>
              </a:schemeClr>
            </a:solidFill>
          </a:ln>
        </p:spPr>
        <p:txBody>
          <a:bodyPr wrap="square">
            <a:noAutofit/>
          </a:bodyPr>
          <a:lstStyle/>
          <a:p>
            <a:endParaRPr lang="en-ID"/>
          </a:p>
        </p:txBody>
      </p:sp>
      <p:sp>
        <p:nvSpPr>
          <p:cNvPr id="9" name="Freeform: Shape 8">
            <a:extLst>
              <a:ext uri="{FF2B5EF4-FFF2-40B4-BE49-F238E27FC236}">
                <a16:creationId xmlns:a16="http://schemas.microsoft.com/office/drawing/2014/main" id="{4D1EBF23-1F1E-4EC9-A5E5-B8B81F475C76}"/>
              </a:ext>
            </a:extLst>
          </p:cNvPr>
          <p:cNvSpPr>
            <a:spLocks noGrp="1"/>
          </p:cNvSpPr>
          <p:nvPr>
            <p:ph type="pic" sz="quarter" idx="10"/>
          </p:nvPr>
        </p:nvSpPr>
        <p:spPr>
          <a:xfrm>
            <a:off x="766763" y="1052622"/>
            <a:ext cx="3309257" cy="2200617"/>
          </a:xfrm>
          <a:custGeom>
            <a:avLst/>
            <a:gdLst>
              <a:gd name="connsiteX0" fmla="*/ 257648 w 3309257"/>
              <a:gd name="connsiteY0" fmla="*/ 0 h 2200617"/>
              <a:gd name="connsiteX1" fmla="*/ 3051609 w 3309257"/>
              <a:gd name="connsiteY1" fmla="*/ 0 h 2200617"/>
              <a:gd name="connsiteX2" fmla="*/ 3309257 w 3309257"/>
              <a:gd name="connsiteY2" fmla="*/ 257648 h 2200617"/>
              <a:gd name="connsiteX3" fmla="*/ 3309257 w 3309257"/>
              <a:gd name="connsiteY3" fmla="*/ 1942969 h 2200617"/>
              <a:gd name="connsiteX4" fmla="*/ 3051609 w 3309257"/>
              <a:gd name="connsiteY4" fmla="*/ 2200617 h 2200617"/>
              <a:gd name="connsiteX5" fmla="*/ 257648 w 3309257"/>
              <a:gd name="connsiteY5" fmla="*/ 2200617 h 2200617"/>
              <a:gd name="connsiteX6" fmla="*/ 0 w 3309257"/>
              <a:gd name="connsiteY6" fmla="*/ 1942969 h 2200617"/>
              <a:gd name="connsiteX7" fmla="*/ 0 w 3309257"/>
              <a:gd name="connsiteY7" fmla="*/ 257648 h 2200617"/>
              <a:gd name="connsiteX8" fmla="*/ 257648 w 3309257"/>
              <a:gd name="connsiteY8" fmla="*/ 0 h 220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257" h="2200617">
                <a:moveTo>
                  <a:pt x="257648" y="0"/>
                </a:moveTo>
                <a:lnTo>
                  <a:pt x="3051609" y="0"/>
                </a:lnTo>
                <a:cubicBezTo>
                  <a:pt x="3193904" y="0"/>
                  <a:pt x="3309257" y="115353"/>
                  <a:pt x="3309257" y="257648"/>
                </a:cubicBezTo>
                <a:lnTo>
                  <a:pt x="3309257" y="1942969"/>
                </a:lnTo>
                <a:cubicBezTo>
                  <a:pt x="3309257" y="2085264"/>
                  <a:pt x="3193904" y="2200617"/>
                  <a:pt x="3051609" y="2200617"/>
                </a:cubicBezTo>
                <a:lnTo>
                  <a:pt x="257648" y="2200617"/>
                </a:lnTo>
                <a:cubicBezTo>
                  <a:pt x="115353" y="2200617"/>
                  <a:pt x="0" y="2085264"/>
                  <a:pt x="0" y="1942969"/>
                </a:cubicBezTo>
                <a:lnTo>
                  <a:pt x="0" y="257648"/>
                </a:lnTo>
                <a:cubicBezTo>
                  <a:pt x="0" y="115353"/>
                  <a:pt x="115353" y="0"/>
                  <a:pt x="257648" y="0"/>
                </a:cubicBezTo>
                <a:close/>
              </a:path>
            </a:pathLst>
          </a:custGeom>
          <a:ln>
            <a:solidFill>
              <a:schemeClr val="accent1">
                <a:shade val="50000"/>
              </a:schemeClr>
            </a:solidFill>
          </a:ln>
        </p:spPr>
        <p:txBody>
          <a:bodyPr wrap="square">
            <a:noAutofit/>
          </a:bodyPr>
          <a:lstStyle/>
          <a:p>
            <a:endParaRPr lang="en-ID"/>
          </a:p>
        </p:txBody>
      </p:sp>
    </p:spTree>
    <p:extLst>
      <p:ext uri="{BB962C8B-B14F-4D97-AF65-F5344CB8AC3E}">
        <p14:creationId xmlns:p14="http://schemas.microsoft.com/office/powerpoint/2010/main" val="191500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60A4F30-654C-4441-94A5-9B3AC0A30872}"/>
              </a:ext>
            </a:extLst>
          </p:cNvPr>
          <p:cNvSpPr>
            <a:spLocks noGrp="1"/>
          </p:cNvSpPr>
          <p:nvPr>
            <p:ph type="pic" sz="quarter" idx="13"/>
          </p:nvPr>
        </p:nvSpPr>
        <p:spPr>
          <a:xfrm>
            <a:off x="8810171" y="3589021"/>
            <a:ext cx="2452914" cy="2477951"/>
          </a:xfrm>
          <a:custGeom>
            <a:avLst/>
            <a:gdLst>
              <a:gd name="connsiteX0" fmla="*/ 263688 w 2452914"/>
              <a:gd name="connsiteY0" fmla="*/ 0 h 2477951"/>
              <a:gd name="connsiteX1" fmla="*/ 2189226 w 2452914"/>
              <a:gd name="connsiteY1" fmla="*/ 0 h 2477951"/>
              <a:gd name="connsiteX2" fmla="*/ 2452914 w 2452914"/>
              <a:gd name="connsiteY2" fmla="*/ 263688 h 2477951"/>
              <a:gd name="connsiteX3" fmla="*/ 2452914 w 2452914"/>
              <a:gd name="connsiteY3" fmla="*/ 2214263 h 2477951"/>
              <a:gd name="connsiteX4" fmla="*/ 2189226 w 2452914"/>
              <a:gd name="connsiteY4" fmla="*/ 2477951 h 2477951"/>
              <a:gd name="connsiteX5" fmla="*/ 263688 w 2452914"/>
              <a:gd name="connsiteY5" fmla="*/ 2477951 h 2477951"/>
              <a:gd name="connsiteX6" fmla="*/ 0 w 2452914"/>
              <a:gd name="connsiteY6" fmla="*/ 2214263 h 2477951"/>
              <a:gd name="connsiteX7" fmla="*/ 0 w 2452914"/>
              <a:gd name="connsiteY7" fmla="*/ 263688 h 2477951"/>
              <a:gd name="connsiteX8" fmla="*/ 263688 w 2452914"/>
              <a:gd name="connsiteY8" fmla="*/ 0 h 247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914" h="2477951">
                <a:moveTo>
                  <a:pt x="263688" y="0"/>
                </a:moveTo>
                <a:lnTo>
                  <a:pt x="2189226" y="0"/>
                </a:lnTo>
                <a:cubicBezTo>
                  <a:pt x="2334857" y="0"/>
                  <a:pt x="2452914" y="118057"/>
                  <a:pt x="2452914" y="263688"/>
                </a:cubicBezTo>
                <a:lnTo>
                  <a:pt x="2452914" y="2214263"/>
                </a:lnTo>
                <a:cubicBezTo>
                  <a:pt x="2452914" y="2359894"/>
                  <a:pt x="2334857" y="2477951"/>
                  <a:pt x="2189226" y="2477951"/>
                </a:cubicBezTo>
                <a:lnTo>
                  <a:pt x="263688" y="2477951"/>
                </a:lnTo>
                <a:cubicBezTo>
                  <a:pt x="118057" y="2477951"/>
                  <a:pt x="0" y="2359894"/>
                  <a:pt x="0" y="2214263"/>
                </a:cubicBezTo>
                <a:lnTo>
                  <a:pt x="0" y="263688"/>
                </a:lnTo>
                <a:cubicBezTo>
                  <a:pt x="0" y="118057"/>
                  <a:pt x="118057" y="0"/>
                  <a:pt x="263688" y="0"/>
                </a:cubicBezTo>
                <a:close/>
              </a:path>
            </a:pathLst>
          </a:custGeom>
          <a:ln>
            <a:solidFill>
              <a:schemeClr val="accent1">
                <a:shade val="50000"/>
              </a:schemeClr>
            </a:solidFill>
          </a:ln>
        </p:spPr>
        <p:txBody>
          <a:bodyPr wrap="square">
            <a:noAutofit/>
          </a:bodyPr>
          <a:lstStyle/>
          <a:p>
            <a:endParaRPr lang="en-ID"/>
          </a:p>
        </p:txBody>
      </p:sp>
      <p:sp>
        <p:nvSpPr>
          <p:cNvPr id="15" name="Freeform: Shape 14">
            <a:extLst>
              <a:ext uri="{FF2B5EF4-FFF2-40B4-BE49-F238E27FC236}">
                <a16:creationId xmlns:a16="http://schemas.microsoft.com/office/drawing/2014/main" id="{97FA5933-7E30-4091-92AC-9D1B5DC758CC}"/>
              </a:ext>
            </a:extLst>
          </p:cNvPr>
          <p:cNvSpPr>
            <a:spLocks noGrp="1"/>
          </p:cNvSpPr>
          <p:nvPr>
            <p:ph type="pic" sz="quarter" idx="12"/>
          </p:nvPr>
        </p:nvSpPr>
        <p:spPr>
          <a:xfrm>
            <a:off x="3628572" y="3589021"/>
            <a:ext cx="4934857" cy="2477951"/>
          </a:xfrm>
          <a:custGeom>
            <a:avLst/>
            <a:gdLst>
              <a:gd name="connsiteX0" fmla="*/ 237066 w 4934857"/>
              <a:gd name="connsiteY0" fmla="*/ 0 h 2477951"/>
              <a:gd name="connsiteX1" fmla="*/ 4697791 w 4934857"/>
              <a:gd name="connsiteY1" fmla="*/ 0 h 2477951"/>
              <a:gd name="connsiteX2" fmla="*/ 4934857 w 4934857"/>
              <a:gd name="connsiteY2" fmla="*/ 237066 h 2477951"/>
              <a:gd name="connsiteX3" fmla="*/ 4934857 w 4934857"/>
              <a:gd name="connsiteY3" fmla="*/ 2240885 h 2477951"/>
              <a:gd name="connsiteX4" fmla="*/ 4697791 w 4934857"/>
              <a:gd name="connsiteY4" fmla="*/ 2477951 h 2477951"/>
              <a:gd name="connsiteX5" fmla="*/ 237066 w 4934857"/>
              <a:gd name="connsiteY5" fmla="*/ 2477951 h 2477951"/>
              <a:gd name="connsiteX6" fmla="*/ 0 w 4934857"/>
              <a:gd name="connsiteY6" fmla="*/ 2240885 h 2477951"/>
              <a:gd name="connsiteX7" fmla="*/ 0 w 4934857"/>
              <a:gd name="connsiteY7" fmla="*/ 237066 h 2477951"/>
              <a:gd name="connsiteX8" fmla="*/ 237066 w 4934857"/>
              <a:gd name="connsiteY8" fmla="*/ 0 h 247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4857" h="2477951">
                <a:moveTo>
                  <a:pt x="237066" y="0"/>
                </a:moveTo>
                <a:lnTo>
                  <a:pt x="4697791" y="0"/>
                </a:lnTo>
                <a:cubicBezTo>
                  <a:pt x="4828719" y="0"/>
                  <a:pt x="4934857" y="106138"/>
                  <a:pt x="4934857" y="237066"/>
                </a:cubicBezTo>
                <a:lnTo>
                  <a:pt x="4934857" y="2240885"/>
                </a:lnTo>
                <a:cubicBezTo>
                  <a:pt x="4934857" y="2371813"/>
                  <a:pt x="4828719" y="2477951"/>
                  <a:pt x="4697791" y="2477951"/>
                </a:cubicBezTo>
                <a:lnTo>
                  <a:pt x="237066" y="2477951"/>
                </a:lnTo>
                <a:cubicBezTo>
                  <a:pt x="106138" y="2477951"/>
                  <a:pt x="0" y="2371813"/>
                  <a:pt x="0" y="2240885"/>
                </a:cubicBezTo>
                <a:lnTo>
                  <a:pt x="0" y="237066"/>
                </a:lnTo>
                <a:cubicBezTo>
                  <a:pt x="0" y="106138"/>
                  <a:pt x="106138" y="0"/>
                  <a:pt x="237066" y="0"/>
                </a:cubicBezTo>
                <a:close/>
              </a:path>
            </a:pathLst>
          </a:custGeom>
          <a:ln>
            <a:solidFill>
              <a:schemeClr val="accent1">
                <a:shade val="50000"/>
              </a:schemeClr>
            </a:solidFill>
          </a:ln>
        </p:spPr>
        <p:txBody>
          <a:bodyPr wrap="square">
            <a:noAutofit/>
          </a:bodyPr>
          <a:lstStyle/>
          <a:p>
            <a:endParaRPr lang="en-ID"/>
          </a:p>
        </p:txBody>
      </p:sp>
      <p:sp>
        <p:nvSpPr>
          <p:cNvPr id="12" name="Freeform: Shape 11">
            <a:extLst>
              <a:ext uri="{FF2B5EF4-FFF2-40B4-BE49-F238E27FC236}">
                <a16:creationId xmlns:a16="http://schemas.microsoft.com/office/drawing/2014/main" id="{99A42A8E-2FAB-49D9-806B-659C881F6E9A}"/>
              </a:ext>
            </a:extLst>
          </p:cNvPr>
          <p:cNvSpPr>
            <a:spLocks noGrp="1"/>
          </p:cNvSpPr>
          <p:nvPr>
            <p:ph type="pic" sz="quarter" idx="11"/>
          </p:nvPr>
        </p:nvSpPr>
        <p:spPr>
          <a:xfrm>
            <a:off x="928914" y="3589020"/>
            <a:ext cx="2452914" cy="2477951"/>
          </a:xfrm>
          <a:custGeom>
            <a:avLst/>
            <a:gdLst>
              <a:gd name="connsiteX0" fmla="*/ 263688 w 2452914"/>
              <a:gd name="connsiteY0" fmla="*/ 0 h 2477951"/>
              <a:gd name="connsiteX1" fmla="*/ 2189226 w 2452914"/>
              <a:gd name="connsiteY1" fmla="*/ 0 h 2477951"/>
              <a:gd name="connsiteX2" fmla="*/ 2452914 w 2452914"/>
              <a:gd name="connsiteY2" fmla="*/ 263688 h 2477951"/>
              <a:gd name="connsiteX3" fmla="*/ 2452914 w 2452914"/>
              <a:gd name="connsiteY3" fmla="*/ 2214263 h 2477951"/>
              <a:gd name="connsiteX4" fmla="*/ 2189226 w 2452914"/>
              <a:gd name="connsiteY4" fmla="*/ 2477951 h 2477951"/>
              <a:gd name="connsiteX5" fmla="*/ 263688 w 2452914"/>
              <a:gd name="connsiteY5" fmla="*/ 2477951 h 2477951"/>
              <a:gd name="connsiteX6" fmla="*/ 0 w 2452914"/>
              <a:gd name="connsiteY6" fmla="*/ 2214263 h 2477951"/>
              <a:gd name="connsiteX7" fmla="*/ 0 w 2452914"/>
              <a:gd name="connsiteY7" fmla="*/ 263688 h 2477951"/>
              <a:gd name="connsiteX8" fmla="*/ 263688 w 2452914"/>
              <a:gd name="connsiteY8" fmla="*/ 0 h 247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2914" h="2477951">
                <a:moveTo>
                  <a:pt x="263688" y="0"/>
                </a:moveTo>
                <a:lnTo>
                  <a:pt x="2189226" y="0"/>
                </a:lnTo>
                <a:cubicBezTo>
                  <a:pt x="2334857" y="0"/>
                  <a:pt x="2452914" y="118057"/>
                  <a:pt x="2452914" y="263688"/>
                </a:cubicBezTo>
                <a:lnTo>
                  <a:pt x="2452914" y="2214263"/>
                </a:lnTo>
                <a:cubicBezTo>
                  <a:pt x="2452914" y="2359894"/>
                  <a:pt x="2334857" y="2477951"/>
                  <a:pt x="2189226" y="2477951"/>
                </a:cubicBezTo>
                <a:lnTo>
                  <a:pt x="263688" y="2477951"/>
                </a:lnTo>
                <a:cubicBezTo>
                  <a:pt x="118057" y="2477951"/>
                  <a:pt x="0" y="2359894"/>
                  <a:pt x="0" y="2214263"/>
                </a:cubicBezTo>
                <a:lnTo>
                  <a:pt x="0" y="263688"/>
                </a:lnTo>
                <a:cubicBezTo>
                  <a:pt x="0" y="118057"/>
                  <a:pt x="118057" y="0"/>
                  <a:pt x="263688" y="0"/>
                </a:cubicBezTo>
                <a:close/>
              </a:path>
            </a:pathLst>
          </a:custGeom>
          <a:ln>
            <a:solidFill>
              <a:schemeClr val="accent1">
                <a:shade val="50000"/>
              </a:schemeClr>
            </a:solidFill>
          </a:ln>
        </p:spPr>
        <p:txBody>
          <a:bodyPr wrap="square">
            <a:noAutofit/>
          </a:bodyPr>
          <a:lstStyle/>
          <a:p>
            <a:endParaRPr lang="en-ID"/>
          </a:p>
        </p:txBody>
      </p:sp>
      <p:sp>
        <p:nvSpPr>
          <p:cNvPr id="9" name="Freeform: Shape 8">
            <a:extLst>
              <a:ext uri="{FF2B5EF4-FFF2-40B4-BE49-F238E27FC236}">
                <a16:creationId xmlns:a16="http://schemas.microsoft.com/office/drawing/2014/main" id="{7FDBF691-88EF-4E57-BE74-3728AA342BE3}"/>
              </a:ext>
            </a:extLst>
          </p:cNvPr>
          <p:cNvSpPr>
            <a:spLocks noGrp="1"/>
          </p:cNvSpPr>
          <p:nvPr>
            <p:ph type="pic" sz="quarter" idx="10"/>
          </p:nvPr>
        </p:nvSpPr>
        <p:spPr>
          <a:xfrm>
            <a:off x="6477000" y="791030"/>
            <a:ext cx="2086428" cy="2477951"/>
          </a:xfrm>
          <a:custGeom>
            <a:avLst/>
            <a:gdLst>
              <a:gd name="connsiteX0" fmla="*/ 233826 w 2086428"/>
              <a:gd name="connsiteY0" fmla="*/ 0 h 2477951"/>
              <a:gd name="connsiteX1" fmla="*/ 1852602 w 2086428"/>
              <a:gd name="connsiteY1" fmla="*/ 0 h 2477951"/>
              <a:gd name="connsiteX2" fmla="*/ 2086428 w 2086428"/>
              <a:gd name="connsiteY2" fmla="*/ 233826 h 2477951"/>
              <a:gd name="connsiteX3" fmla="*/ 2086428 w 2086428"/>
              <a:gd name="connsiteY3" fmla="*/ 2244125 h 2477951"/>
              <a:gd name="connsiteX4" fmla="*/ 1852602 w 2086428"/>
              <a:gd name="connsiteY4" fmla="*/ 2477951 h 2477951"/>
              <a:gd name="connsiteX5" fmla="*/ 233826 w 2086428"/>
              <a:gd name="connsiteY5" fmla="*/ 2477951 h 2477951"/>
              <a:gd name="connsiteX6" fmla="*/ 0 w 2086428"/>
              <a:gd name="connsiteY6" fmla="*/ 2244125 h 2477951"/>
              <a:gd name="connsiteX7" fmla="*/ 0 w 2086428"/>
              <a:gd name="connsiteY7" fmla="*/ 233826 h 2477951"/>
              <a:gd name="connsiteX8" fmla="*/ 233826 w 2086428"/>
              <a:gd name="connsiteY8" fmla="*/ 0 h 247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428" h="2477951">
                <a:moveTo>
                  <a:pt x="233826" y="0"/>
                </a:moveTo>
                <a:lnTo>
                  <a:pt x="1852602" y="0"/>
                </a:lnTo>
                <a:cubicBezTo>
                  <a:pt x="1981741" y="0"/>
                  <a:pt x="2086428" y="104687"/>
                  <a:pt x="2086428" y="233826"/>
                </a:cubicBezTo>
                <a:lnTo>
                  <a:pt x="2086428" y="2244125"/>
                </a:lnTo>
                <a:cubicBezTo>
                  <a:pt x="2086428" y="2373264"/>
                  <a:pt x="1981741" y="2477951"/>
                  <a:pt x="1852602" y="2477951"/>
                </a:cubicBezTo>
                <a:lnTo>
                  <a:pt x="233826" y="2477951"/>
                </a:lnTo>
                <a:cubicBezTo>
                  <a:pt x="104687" y="2477951"/>
                  <a:pt x="0" y="2373264"/>
                  <a:pt x="0" y="2244125"/>
                </a:cubicBezTo>
                <a:lnTo>
                  <a:pt x="0" y="233826"/>
                </a:lnTo>
                <a:cubicBezTo>
                  <a:pt x="0" y="104687"/>
                  <a:pt x="104687" y="0"/>
                  <a:pt x="233826" y="0"/>
                </a:cubicBezTo>
                <a:close/>
              </a:path>
            </a:pathLst>
          </a:custGeom>
          <a:ln>
            <a:solidFill>
              <a:schemeClr val="accent1">
                <a:shade val="50000"/>
              </a:schemeClr>
            </a:solidFill>
          </a:ln>
        </p:spPr>
        <p:txBody>
          <a:bodyPr wrap="square">
            <a:noAutofit/>
          </a:bodyPr>
          <a:lstStyle/>
          <a:p>
            <a:endParaRPr lang="en-ID"/>
          </a:p>
        </p:txBody>
      </p:sp>
    </p:spTree>
    <p:extLst>
      <p:ext uri="{BB962C8B-B14F-4D97-AF65-F5344CB8AC3E}">
        <p14:creationId xmlns:p14="http://schemas.microsoft.com/office/powerpoint/2010/main" val="72995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4CF5F6B-0A39-42D7-8B0F-AE8E708AD1E5}"/>
              </a:ext>
            </a:extLst>
          </p:cNvPr>
          <p:cNvSpPr>
            <a:spLocks noGrp="1"/>
          </p:cNvSpPr>
          <p:nvPr>
            <p:ph type="pic" sz="quarter" idx="12"/>
          </p:nvPr>
        </p:nvSpPr>
        <p:spPr>
          <a:xfrm>
            <a:off x="8739714" y="3332081"/>
            <a:ext cx="2685524" cy="2456367"/>
          </a:xfrm>
          <a:custGeom>
            <a:avLst/>
            <a:gdLst>
              <a:gd name="connsiteX0" fmla="*/ 194028 w 2685524"/>
              <a:gd name="connsiteY0" fmla="*/ 0 h 2456367"/>
              <a:gd name="connsiteX1" fmla="*/ 2491496 w 2685524"/>
              <a:gd name="connsiteY1" fmla="*/ 0 h 2456367"/>
              <a:gd name="connsiteX2" fmla="*/ 2685524 w 2685524"/>
              <a:gd name="connsiteY2" fmla="*/ 194028 h 2456367"/>
              <a:gd name="connsiteX3" fmla="*/ 2685524 w 2685524"/>
              <a:gd name="connsiteY3" fmla="*/ 2262339 h 2456367"/>
              <a:gd name="connsiteX4" fmla="*/ 2491496 w 2685524"/>
              <a:gd name="connsiteY4" fmla="*/ 2456367 h 2456367"/>
              <a:gd name="connsiteX5" fmla="*/ 194028 w 2685524"/>
              <a:gd name="connsiteY5" fmla="*/ 2456367 h 2456367"/>
              <a:gd name="connsiteX6" fmla="*/ 0 w 2685524"/>
              <a:gd name="connsiteY6" fmla="*/ 2262339 h 2456367"/>
              <a:gd name="connsiteX7" fmla="*/ 0 w 2685524"/>
              <a:gd name="connsiteY7" fmla="*/ 194028 h 2456367"/>
              <a:gd name="connsiteX8" fmla="*/ 194028 w 2685524"/>
              <a:gd name="connsiteY8" fmla="*/ 0 h 24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524" h="2456367">
                <a:moveTo>
                  <a:pt x="194028" y="0"/>
                </a:moveTo>
                <a:lnTo>
                  <a:pt x="2491496" y="0"/>
                </a:lnTo>
                <a:cubicBezTo>
                  <a:pt x="2598655" y="0"/>
                  <a:pt x="2685524" y="86869"/>
                  <a:pt x="2685524" y="194028"/>
                </a:cubicBezTo>
                <a:lnTo>
                  <a:pt x="2685524" y="2262339"/>
                </a:lnTo>
                <a:cubicBezTo>
                  <a:pt x="2685524" y="2369498"/>
                  <a:pt x="2598655" y="2456367"/>
                  <a:pt x="2491496" y="2456367"/>
                </a:cubicBezTo>
                <a:lnTo>
                  <a:pt x="194028" y="2456367"/>
                </a:lnTo>
                <a:cubicBezTo>
                  <a:pt x="86869" y="2456367"/>
                  <a:pt x="0" y="2369498"/>
                  <a:pt x="0" y="2262339"/>
                </a:cubicBezTo>
                <a:lnTo>
                  <a:pt x="0" y="194028"/>
                </a:lnTo>
                <a:cubicBezTo>
                  <a:pt x="0" y="86869"/>
                  <a:pt x="86869" y="0"/>
                  <a:pt x="194028" y="0"/>
                </a:cubicBezTo>
                <a:close/>
              </a:path>
            </a:pathLst>
          </a:custGeom>
          <a:ln>
            <a:solidFill>
              <a:schemeClr val="accent1">
                <a:shade val="50000"/>
              </a:schemeClr>
            </a:solidFill>
          </a:ln>
        </p:spPr>
        <p:txBody>
          <a:bodyPr wrap="square">
            <a:noAutofit/>
          </a:bodyPr>
          <a:lstStyle/>
          <a:p>
            <a:endParaRPr lang="en-ID"/>
          </a:p>
        </p:txBody>
      </p:sp>
      <p:sp>
        <p:nvSpPr>
          <p:cNvPr id="11" name="Freeform: Shape 10">
            <a:extLst>
              <a:ext uri="{FF2B5EF4-FFF2-40B4-BE49-F238E27FC236}">
                <a16:creationId xmlns:a16="http://schemas.microsoft.com/office/drawing/2014/main" id="{293AB175-1819-4297-A4E3-983E84A0AA8C}"/>
              </a:ext>
            </a:extLst>
          </p:cNvPr>
          <p:cNvSpPr>
            <a:spLocks noGrp="1"/>
          </p:cNvSpPr>
          <p:nvPr>
            <p:ph type="pic" sz="quarter" idx="11"/>
          </p:nvPr>
        </p:nvSpPr>
        <p:spPr>
          <a:xfrm>
            <a:off x="3669296" y="3332081"/>
            <a:ext cx="4853411" cy="2456367"/>
          </a:xfrm>
          <a:custGeom>
            <a:avLst/>
            <a:gdLst>
              <a:gd name="connsiteX0" fmla="*/ 232127 w 4853411"/>
              <a:gd name="connsiteY0" fmla="*/ 0 h 2456367"/>
              <a:gd name="connsiteX1" fmla="*/ 4621284 w 4853411"/>
              <a:gd name="connsiteY1" fmla="*/ 0 h 2456367"/>
              <a:gd name="connsiteX2" fmla="*/ 4853411 w 4853411"/>
              <a:gd name="connsiteY2" fmla="*/ 232127 h 2456367"/>
              <a:gd name="connsiteX3" fmla="*/ 4853411 w 4853411"/>
              <a:gd name="connsiteY3" fmla="*/ 2224240 h 2456367"/>
              <a:gd name="connsiteX4" fmla="*/ 4621284 w 4853411"/>
              <a:gd name="connsiteY4" fmla="*/ 2456367 h 2456367"/>
              <a:gd name="connsiteX5" fmla="*/ 232127 w 4853411"/>
              <a:gd name="connsiteY5" fmla="*/ 2456367 h 2456367"/>
              <a:gd name="connsiteX6" fmla="*/ 0 w 4853411"/>
              <a:gd name="connsiteY6" fmla="*/ 2224240 h 2456367"/>
              <a:gd name="connsiteX7" fmla="*/ 0 w 4853411"/>
              <a:gd name="connsiteY7" fmla="*/ 232127 h 2456367"/>
              <a:gd name="connsiteX8" fmla="*/ 232127 w 4853411"/>
              <a:gd name="connsiteY8" fmla="*/ 0 h 24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3411" h="2456367">
                <a:moveTo>
                  <a:pt x="232127" y="0"/>
                </a:moveTo>
                <a:lnTo>
                  <a:pt x="4621284" y="0"/>
                </a:lnTo>
                <a:cubicBezTo>
                  <a:pt x="4749484" y="0"/>
                  <a:pt x="4853411" y="103927"/>
                  <a:pt x="4853411" y="232127"/>
                </a:cubicBezTo>
                <a:lnTo>
                  <a:pt x="4853411" y="2224240"/>
                </a:lnTo>
                <a:cubicBezTo>
                  <a:pt x="4853411" y="2352440"/>
                  <a:pt x="4749484" y="2456367"/>
                  <a:pt x="4621284" y="2456367"/>
                </a:cubicBezTo>
                <a:lnTo>
                  <a:pt x="232127" y="2456367"/>
                </a:lnTo>
                <a:cubicBezTo>
                  <a:pt x="103927" y="2456367"/>
                  <a:pt x="0" y="2352440"/>
                  <a:pt x="0" y="2224240"/>
                </a:cubicBezTo>
                <a:lnTo>
                  <a:pt x="0" y="232127"/>
                </a:lnTo>
                <a:cubicBezTo>
                  <a:pt x="0" y="103927"/>
                  <a:pt x="103927" y="0"/>
                  <a:pt x="232127" y="0"/>
                </a:cubicBezTo>
                <a:close/>
              </a:path>
            </a:pathLst>
          </a:custGeom>
          <a:ln>
            <a:solidFill>
              <a:schemeClr val="accent1">
                <a:shade val="50000"/>
              </a:schemeClr>
            </a:solidFill>
          </a:ln>
        </p:spPr>
        <p:txBody>
          <a:bodyPr wrap="square">
            <a:noAutofit/>
          </a:bodyPr>
          <a:lstStyle/>
          <a:p>
            <a:endParaRPr lang="en-ID"/>
          </a:p>
        </p:txBody>
      </p:sp>
      <p:sp>
        <p:nvSpPr>
          <p:cNvPr id="8" name="Freeform: Shape 7">
            <a:extLst>
              <a:ext uri="{FF2B5EF4-FFF2-40B4-BE49-F238E27FC236}">
                <a16:creationId xmlns:a16="http://schemas.microsoft.com/office/drawing/2014/main" id="{D2D28B80-3275-4F42-B53A-0A0006DF0D15}"/>
              </a:ext>
            </a:extLst>
          </p:cNvPr>
          <p:cNvSpPr>
            <a:spLocks noGrp="1"/>
          </p:cNvSpPr>
          <p:nvPr>
            <p:ph type="pic" sz="quarter" idx="10"/>
          </p:nvPr>
        </p:nvSpPr>
        <p:spPr>
          <a:xfrm>
            <a:off x="762526" y="3332081"/>
            <a:ext cx="2685524" cy="2456367"/>
          </a:xfrm>
          <a:custGeom>
            <a:avLst/>
            <a:gdLst>
              <a:gd name="connsiteX0" fmla="*/ 257526 w 2685524"/>
              <a:gd name="connsiteY0" fmla="*/ 0 h 2456367"/>
              <a:gd name="connsiteX1" fmla="*/ 2427998 w 2685524"/>
              <a:gd name="connsiteY1" fmla="*/ 0 h 2456367"/>
              <a:gd name="connsiteX2" fmla="*/ 2685524 w 2685524"/>
              <a:gd name="connsiteY2" fmla="*/ 257526 h 2456367"/>
              <a:gd name="connsiteX3" fmla="*/ 2685524 w 2685524"/>
              <a:gd name="connsiteY3" fmla="*/ 2198841 h 2456367"/>
              <a:gd name="connsiteX4" fmla="*/ 2427998 w 2685524"/>
              <a:gd name="connsiteY4" fmla="*/ 2456367 h 2456367"/>
              <a:gd name="connsiteX5" fmla="*/ 257526 w 2685524"/>
              <a:gd name="connsiteY5" fmla="*/ 2456367 h 2456367"/>
              <a:gd name="connsiteX6" fmla="*/ 0 w 2685524"/>
              <a:gd name="connsiteY6" fmla="*/ 2198841 h 2456367"/>
              <a:gd name="connsiteX7" fmla="*/ 0 w 2685524"/>
              <a:gd name="connsiteY7" fmla="*/ 257526 h 2456367"/>
              <a:gd name="connsiteX8" fmla="*/ 257526 w 2685524"/>
              <a:gd name="connsiteY8" fmla="*/ 0 h 24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524" h="2456367">
                <a:moveTo>
                  <a:pt x="257526" y="0"/>
                </a:moveTo>
                <a:lnTo>
                  <a:pt x="2427998" y="0"/>
                </a:lnTo>
                <a:cubicBezTo>
                  <a:pt x="2570226" y="0"/>
                  <a:pt x="2685524" y="115298"/>
                  <a:pt x="2685524" y="257526"/>
                </a:cubicBezTo>
                <a:lnTo>
                  <a:pt x="2685524" y="2198841"/>
                </a:lnTo>
                <a:cubicBezTo>
                  <a:pt x="2685524" y="2341069"/>
                  <a:pt x="2570226" y="2456367"/>
                  <a:pt x="2427998" y="2456367"/>
                </a:cubicBezTo>
                <a:lnTo>
                  <a:pt x="257526" y="2456367"/>
                </a:lnTo>
                <a:cubicBezTo>
                  <a:pt x="115298" y="2456367"/>
                  <a:pt x="0" y="2341069"/>
                  <a:pt x="0" y="2198841"/>
                </a:cubicBezTo>
                <a:lnTo>
                  <a:pt x="0" y="257526"/>
                </a:lnTo>
                <a:cubicBezTo>
                  <a:pt x="0" y="115298"/>
                  <a:pt x="115298" y="0"/>
                  <a:pt x="257526" y="0"/>
                </a:cubicBezTo>
                <a:close/>
              </a:path>
            </a:pathLst>
          </a:custGeom>
          <a:ln>
            <a:solidFill>
              <a:schemeClr val="accent1">
                <a:shade val="50000"/>
              </a:schemeClr>
            </a:solidFill>
          </a:ln>
        </p:spPr>
        <p:txBody>
          <a:bodyPr wrap="square">
            <a:noAutofit/>
          </a:bodyPr>
          <a:lstStyle/>
          <a:p>
            <a:endParaRPr lang="en-ID"/>
          </a:p>
        </p:txBody>
      </p:sp>
    </p:spTree>
    <p:extLst>
      <p:ext uri="{BB962C8B-B14F-4D97-AF65-F5344CB8AC3E}">
        <p14:creationId xmlns:p14="http://schemas.microsoft.com/office/powerpoint/2010/main" val="144162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AB3F93FE-4B3B-450A-8375-BA6C9F41B7D6}"/>
              </a:ext>
            </a:extLst>
          </p:cNvPr>
          <p:cNvSpPr>
            <a:spLocks noGrp="1"/>
          </p:cNvSpPr>
          <p:nvPr>
            <p:ph type="pic" sz="quarter" idx="12"/>
          </p:nvPr>
        </p:nvSpPr>
        <p:spPr>
          <a:xfrm>
            <a:off x="9730923" y="805443"/>
            <a:ext cx="1453524" cy="1453524"/>
          </a:xfrm>
          <a:custGeom>
            <a:avLst/>
            <a:gdLst>
              <a:gd name="connsiteX0" fmla="*/ 726762 w 1453524"/>
              <a:gd name="connsiteY0" fmla="*/ 0 h 1453524"/>
              <a:gd name="connsiteX1" fmla="*/ 1453524 w 1453524"/>
              <a:gd name="connsiteY1" fmla="*/ 726762 h 1453524"/>
              <a:gd name="connsiteX2" fmla="*/ 726762 w 1453524"/>
              <a:gd name="connsiteY2" fmla="*/ 1453524 h 1453524"/>
              <a:gd name="connsiteX3" fmla="*/ 0 w 1453524"/>
              <a:gd name="connsiteY3" fmla="*/ 726762 h 1453524"/>
              <a:gd name="connsiteX4" fmla="*/ 726762 w 1453524"/>
              <a:gd name="connsiteY4" fmla="*/ 0 h 1453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524" h="1453524">
                <a:moveTo>
                  <a:pt x="726762" y="0"/>
                </a:moveTo>
                <a:cubicBezTo>
                  <a:pt x="1128142" y="0"/>
                  <a:pt x="1453524" y="325382"/>
                  <a:pt x="1453524" y="726762"/>
                </a:cubicBezTo>
                <a:cubicBezTo>
                  <a:pt x="1453524" y="1128142"/>
                  <a:pt x="1128142" y="1453524"/>
                  <a:pt x="726762" y="1453524"/>
                </a:cubicBezTo>
                <a:cubicBezTo>
                  <a:pt x="325382" y="1453524"/>
                  <a:pt x="0" y="1128142"/>
                  <a:pt x="0" y="726762"/>
                </a:cubicBezTo>
                <a:cubicBezTo>
                  <a:pt x="0" y="325382"/>
                  <a:pt x="325382" y="0"/>
                  <a:pt x="726762" y="0"/>
                </a:cubicBezTo>
                <a:close/>
              </a:path>
            </a:pathLst>
          </a:custGeom>
          <a:ln>
            <a:solidFill>
              <a:schemeClr val="accent1">
                <a:shade val="50000"/>
              </a:schemeClr>
            </a:solidFill>
          </a:ln>
        </p:spPr>
        <p:txBody>
          <a:bodyPr wrap="square">
            <a:noAutofit/>
          </a:bodyPr>
          <a:lstStyle/>
          <a:p>
            <a:endParaRPr lang="en-ID"/>
          </a:p>
        </p:txBody>
      </p:sp>
      <p:sp>
        <p:nvSpPr>
          <p:cNvPr id="11" name="Freeform: Shape 10">
            <a:extLst>
              <a:ext uri="{FF2B5EF4-FFF2-40B4-BE49-F238E27FC236}">
                <a16:creationId xmlns:a16="http://schemas.microsoft.com/office/drawing/2014/main" id="{FAEEE38A-FA11-435C-A193-CCCBAF9E4A68}"/>
              </a:ext>
            </a:extLst>
          </p:cNvPr>
          <p:cNvSpPr>
            <a:spLocks noGrp="1"/>
          </p:cNvSpPr>
          <p:nvPr>
            <p:ph type="pic" sz="quarter" idx="11"/>
          </p:nvPr>
        </p:nvSpPr>
        <p:spPr>
          <a:xfrm>
            <a:off x="7097487" y="2258967"/>
            <a:ext cx="3881808" cy="3881808"/>
          </a:xfrm>
          <a:custGeom>
            <a:avLst/>
            <a:gdLst>
              <a:gd name="connsiteX0" fmla="*/ 1940904 w 3881808"/>
              <a:gd name="connsiteY0" fmla="*/ 0 h 3881808"/>
              <a:gd name="connsiteX1" fmla="*/ 3881808 w 3881808"/>
              <a:gd name="connsiteY1" fmla="*/ 1940904 h 3881808"/>
              <a:gd name="connsiteX2" fmla="*/ 1940904 w 3881808"/>
              <a:gd name="connsiteY2" fmla="*/ 3881808 h 3881808"/>
              <a:gd name="connsiteX3" fmla="*/ 0 w 3881808"/>
              <a:gd name="connsiteY3" fmla="*/ 1940904 h 3881808"/>
              <a:gd name="connsiteX4" fmla="*/ 1940904 w 3881808"/>
              <a:gd name="connsiteY4" fmla="*/ 0 h 388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808" h="3881808">
                <a:moveTo>
                  <a:pt x="1940904" y="0"/>
                </a:moveTo>
                <a:cubicBezTo>
                  <a:pt x="3012836" y="0"/>
                  <a:pt x="3881808" y="868972"/>
                  <a:pt x="3881808" y="1940904"/>
                </a:cubicBezTo>
                <a:cubicBezTo>
                  <a:pt x="3881808" y="3012836"/>
                  <a:pt x="3012836" y="3881808"/>
                  <a:pt x="1940904" y="3881808"/>
                </a:cubicBezTo>
                <a:cubicBezTo>
                  <a:pt x="868972" y="3881808"/>
                  <a:pt x="0" y="3012836"/>
                  <a:pt x="0" y="1940904"/>
                </a:cubicBezTo>
                <a:cubicBezTo>
                  <a:pt x="0" y="868972"/>
                  <a:pt x="868972" y="0"/>
                  <a:pt x="1940904" y="0"/>
                </a:cubicBezTo>
                <a:close/>
              </a:path>
            </a:pathLst>
          </a:custGeom>
          <a:ln>
            <a:solidFill>
              <a:schemeClr val="accent1">
                <a:shade val="50000"/>
              </a:schemeClr>
            </a:solidFill>
          </a:ln>
        </p:spPr>
        <p:txBody>
          <a:bodyPr wrap="square">
            <a:noAutofit/>
          </a:bodyPr>
          <a:lstStyle/>
          <a:p>
            <a:endParaRPr lang="en-ID"/>
          </a:p>
        </p:txBody>
      </p:sp>
      <p:sp>
        <p:nvSpPr>
          <p:cNvPr id="8" name="Freeform: Shape 7">
            <a:extLst>
              <a:ext uri="{FF2B5EF4-FFF2-40B4-BE49-F238E27FC236}">
                <a16:creationId xmlns:a16="http://schemas.microsoft.com/office/drawing/2014/main" id="{13FEF8BD-2BCE-42FB-A59A-98395259F672}"/>
              </a:ext>
            </a:extLst>
          </p:cNvPr>
          <p:cNvSpPr>
            <a:spLocks noGrp="1"/>
          </p:cNvSpPr>
          <p:nvPr>
            <p:ph type="pic" sz="quarter" idx="10"/>
          </p:nvPr>
        </p:nvSpPr>
        <p:spPr>
          <a:xfrm>
            <a:off x="4949477" y="4184813"/>
            <a:ext cx="1926764" cy="1926764"/>
          </a:xfrm>
          <a:custGeom>
            <a:avLst/>
            <a:gdLst>
              <a:gd name="connsiteX0" fmla="*/ 963382 w 1926764"/>
              <a:gd name="connsiteY0" fmla="*/ 0 h 1926764"/>
              <a:gd name="connsiteX1" fmla="*/ 1926764 w 1926764"/>
              <a:gd name="connsiteY1" fmla="*/ 963382 h 1926764"/>
              <a:gd name="connsiteX2" fmla="*/ 963382 w 1926764"/>
              <a:gd name="connsiteY2" fmla="*/ 1926764 h 1926764"/>
              <a:gd name="connsiteX3" fmla="*/ 0 w 1926764"/>
              <a:gd name="connsiteY3" fmla="*/ 963382 h 1926764"/>
              <a:gd name="connsiteX4" fmla="*/ 963382 w 1926764"/>
              <a:gd name="connsiteY4" fmla="*/ 0 h 192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764" h="1926764">
                <a:moveTo>
                  <a:pt x="963382" y="0"/>
                </a:moveTo>
                <a:cubicBezTo>
                  <a:pt x="1495443" y="0"/>
                  <a:pt x="1926764" y="431321"/>
                  <a:pt x="1926764" y="963382"/>
                </a:cubicBezTo>
                <a:cubicBezTo>
                  <a:pt x="1926764" y="1495443"/>
                  <a:pt x="1495443" y="1926764"/>
                  <a:pt x="963382" y="1926764"/>
                </a:cubicBezTo>
                <a:cubicBezTo>
                  <a:pt x="431321" y="1926764"/>
                  <a:pt x="0" y="1495443"/>
                  <a:pt x="0" y="963382"/>
                </a:cubicBezTo>
                <a:cubicBezTo>
                  <a:pt x="0" y="431321"/>
                  <a:pt x="431321" y="0"/>
                  <a:pt x="963382" y="0"/>
                </a:cubicBezTo>
                <a:close/>
              </a:path>
            </a:pathLst>
          </a:custGeom>
          <a:ln>
            <a:solidFill>
              <a:schemeClr val="accent1">
                <a:shade val="50000"/>
              </a:schemeClr>
            </a:solidFill>
          </a:ln>
        </p:spPr>
        <p:txBody>
          <a:bodyPr wrap="square">
            <a:noAutofit/>
          </a:bodyPr>
          <a:lstStyle/>
          <a:p>
            <a:endParaRPr lang="en-ID"/>
          </a:p>
        </p:txBody>
      </p:sp>
    </p:spTree>
    <p:extLst>
      <p:ext uri="{BB962C8B-B14F-4D97-AF65-F5344CB8AC3E}">
        <p14:creationId xmlns:p14="http://schemas.microsoft.com/office/powerpoint/2010/main" val="314916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7B0EF44-FE75-4B87-9BD7-39EBC52FC7CA}"/>
              </a:ext>
            </a:extLst>
          </p:cNvPr>
          <p:cNvSpPr>
            <a:spLocks noGrp="1"/>
          </p:cNvSpPr>
          <p:nvPr>
            <p:ph type="pic" sz="quarter" idx="10"/>
          </p:nvPr>
        </p:nvSpPr>
        <p:spPr>
          <a:xfrm>
            <a:off x="904873" y="1109662"/>
            <a:ext cx="4638676" cy="4638676"/>
          </a:xfrm>
          <a:custGeom>
            <a:avLst/>
            <a:gdLst>
              <a:gd name="connsiteX0" fmla="*/ 2319338 w 4638676"/>
              <a:gd name="connsiteY0" fmla="*/ 0 h 4638676"/>
              <a:gd name="connsiteX1" fmla="*/ 4638676 w 4638676"/>
              <a:gd name="connsiteY1" fmla="*/ 2319338 h 4638676"/>
              <a:gd name="connsiteX2" fmla="*/ 2319338 w 4638676"/>
              <a:gd name="connsiteY2" fmla="*/ 4638676 h 4638676"/>
              <a:gd name="connsiteX3" fmla="*/ 0 w 4638676"/>
              <a:gd name="connsiteY3" fmla="*/ 2319338 h 4638676"/>
              <a:gd name="connsiteX4" fmla="*/ 2319338 w 4638676"/>
              <a:gd name="connsiteY4" fmla="*/ 0 h 4638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676" h="4638676">
                <a:moveTo>
                  <a:pt x="2319338" y="0"/>
                </a:moveTo>
                <a:cubicBezTo>
                  <a:pt x="3600273" y="0"/>
                  <a:pt x="4638676" y="1038403"/>
                  <a:pt x="4638676" y="2319338"/>
                </a:cubicBezTo>
                <a:cubicBezTo>
                  <a:pt x="4638676" y="3600273"/>
                  <a:pt x="3600273" y="4638676"/>
                  <a:pt x="2319338" y="4638676"/>
                </a:cubicBezTo>
                <a:cubicBezTo>
                  <a:pt x="1038403" y="4638676"/>
                  <a:pt x="0" y="3600273"/>
                  <a:pt x="0" y="2319338"/>
                </a:cubicBezTo>
                <a:cubicBezTo>
                  <a:pt x="0" y="1038403"/>
                  <a:pt x="1038403" y="0"/>
                  <a:pt x="2319338" y="0"/>
                </a:cubicBezTo>
                <a:close/>
              </a:path>
            </a:pathLst>
          </a:custGeom>
          <a:ln>
            <a:solidFill>
              <a:schemeClr val="accent1">
                <a:shade val="50000"/>
              </a:schemeClr>
            </a:solidFill>
          </a:ln>
        </p:spPr>
        <p:txBody>
          <a:bodyPr wrap="square">
            <a:noAutofit/>
          </a:bodyPr>
          <a:lstStyle/>
          <a:p>
            <a:endParaRPr lang="en-ID"/>
          </a:p>
        </p:txBody>
      </p:sp>
    </p:spTree>
    <p:extLst>
      <p:ext uri="{BB962C8B-B14F-4D97-AF65-F5344CB8AC3E}">
        <p14:creationId xmlns:p14="http://schemas.microsoft.com/office/powerpoint/2010/main" val="232012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accent2"/>
            </a:gs>
            <a:gs pos="91000">
              <a:schemeClr val="tx1"/>
            </a:gs>
            <a:gs pos="100000">
              <a:schemeClr val="tx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15703-D769-481A-9EBB-1F22B56408DF}"/>
              </a:ext>
            </a:extLst>
          </p:cNvPr>
          <p:cNvSpPr txBox="1"/>
          <p:nvPr userDrawn="1"/>
        </p:nvSpPr>
        <p:spPr>
          <a:xfrm>
            <a:off x="178288" y="6370700"/>
            <a:ext cx="558312" cy="338554"/>
          </a:xfrm>
          <a:prstGeom prst="rect">
            <a:avLst/>
          </a:prstGeom>
          <a:noFill/>
        </p:spPr>
        <p:txBody>
          <a:bodyPr wrap="square" rtlCol="0" anchor="ctr">
            <a:spAutoFit/>
          </a:bodyPr>
          <a:lstStyle/>
          <a:p>
            <a:pPr algn="ctr"/>
            <a:fld id="{260E2A6B-A809-4840-BF14-8648BC0BDF87}" type="slidenum">
              <a:rPr lang="id-ID" sz="1600" b="1" i="0" smtClean="0">
                <a:solidFill>
                  <a:schemeClr val="bg1">
                    <a:alpha val="50000"/>
                  </a:schemeClr>
                </a:solidFill>
                <a:latin typeface="+mj-lt"/>
                <a:ea typeface="Liberation Sans" panose="020B0604020202020204" pitchFamily="34" charset="0"/>
                <a:cs typeface="Segoe UI" panose="020B0502040204020203" pitchFamily="34" charset="0"/>
              </a:rPr>
              <a:pPr algn="ctr"/>
              <a:t>‹#›</a:t>
            </a:fld>
            <a:endParaRPr lang="id-ID" sz="4800" b="1" i="0" dirty="0">
              <a:solidFill>
                <a:schemeClr val="bg1">
                  <a:alpha val="50000"/>
                </a:schemeClr>
              </a:solidFill>
              <a:latin typeface="+mj-lt"/>
              <a:ea typeface="Liberation Sans" panose="020B0604020202020204" pitchFamily="34" charset="0"/>
              <a:cs typeface="Segoe UI" panose="020B0502040204020203" pitchFamily="34" charset="0"/>
            </a:endParaRPr>
          </a:p>
        </p:txBody>
      </p:sp>
    </p:spTree>
    <p:extLst>
      <p:ext uri="{BB962C8B-B14F-4D97-AF65-F5344CB8AC3E}">
        <p14:creationId xmlns:p14="http://schemas.microsoft.com/office/powerpoint/2010/main" val="4190772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ustlii.edu.au/au/special/royalc/"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austlii.edu.au/au/cases/nsw/NSWCorC/2017/19.html" TargetMode="External"/><Relationship Id="rId2" Type="http://schemas.openxmlformats.org/officeDocument/2006/relationships/hyperlink" Target="http://www.austlii.edu.au/au/cases/nsw/NSWCorC/2024/13.html" TargetMode="Externa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hyperlink" Target="http://www.austlii.edu.au/au/cases/nt/NTCorC/1981/1.html"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austlii.edu.au/au/special/coronia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austlii.edu.au/au/cases/cth/HCASCF/1983/69.html" TargetMode="External"/><Relationship Id="rId2" Type="http://schemas.openxmlformats.org/officeDocument/2006/relationships/hyperlink" Target="http://www.austlii.edu.au/au/cases/cth/HCASCF/" TargetMode="Externa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ustlii.edu.au/cgi-bin/sinosrch.cgi?method=auto;query=lindy%20chamberlain;view=relevance"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austlii.edu.au/au/other/cth/AURoyalC/2024/1.html" TargetMode="External"/><Relationship Id="rId2" Type="http://schemas.openxmlformats.org/officeDocument/2006/relationships/hyperlink" Target="http://www.austlii.edu.au/au/special/royalc/" TargetMode="Externa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hyperlink" Target="http://www.austlii.edu.au/au/other/cth/AURoyalC/2023/2.html" TargetMode="External"/><Relationship Id="rId4" Type="http://schemas.openxmlformats.org/officeDocument/2006/relationships/hyperlink" Target="http://www.austlii.edu.au/au/other/cth/AURoyalC/2023/5.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2000">
              <a:schemeClr val="accent2"/>
            </a:gs>
            <a:gs pos="91000">
              <a:schemeClr val="accent1"/>
            </a:gs>
            <a:gs pos="100000">
              <a:schemeClr val="accent1"/>
            </a:gs>
          </a:gsLst>
          <a:path path="circle">
            <a:fillToRect l="100000" t="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62E90E-ED68-40F6-B9F9-569AE0890E3A}"/>
              </a:ext>
            </a:extLst>
          </p:cNvPr>
          <p:cNvGrpSpPr/>
          <p:nvPr/>
        </p:nvGrpSpPr>
        <p:grpSpPr>
          <a:xfrm>
            <a:off x="1020919" y="2406015"/>
            <a:ext cx="3134319" cy="2745547"/>
            <a:chOff x="1361481" y="2020537"/>
            <a:chExt cx="3816490" cy="3343104"/>
          </a:xfrm>
        </p:grpSpPr>
        <p:sp>
          <p:nvSpPr>
            <p:cNvPr id="9" name="Oval 8">
              <a:extLst>
                <a:ext uri="{FF2B5EF4-FFF2-40B4-BE49-F238E27FC236}">
                  <a16:creationId xmlns:a16="http://schemas.microsoft.com/office/drawing/2014/main" id="{5C59358F-2063-4001-88A2-C4E304F809F0}"/>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Oval 9">
              <a:extLst>
                <a:ext uri="{FF2B5EF4-FFF2-40B4-BE49-F238E27FC236}">
                  <a16:creationId xmlns:a16="http://schemas.microsoft.com/office/drawing/2014/main" id="{C48CE567-B876-4488-A7A0-7E32A10B6F69}"/>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8" name="Group 7">
            <a:extLst>
              <a:ext uri="{FF2B5EF4-FFF2-40B4-BE49-F238E27FC236}">
                <a16:creationId xmlns:a16="http://schemas.microsoft.com/office/drawing/2014/main" id="{CC5068C0-141C-4E04-BB67-26B1D822EBA4}"/>
              </a:ext>
            </a:extLst>
          </p:cNvPr>
          <p:cNvGrpSpPr/>
          <p:nvPr/>
        </p:nvGrpSpPr>
        <p:grpSpPr>
          <a:xfrm>
            <a:off x="530579" y="756353"/>
            <a:ext cx="11337525" cy="5244211"/>
            <a:chOff x="1547949" y="2644170"/>
            <a:chExt cx="9221832" cy="2189282"/>
          </a:xfrm>
        </p:grpSpPr>
        <p:sp>
          <p:nvSpPr>
            <p:cNvPr id="4" name="TextBox 3">
              <a:extLst>
                <a:ext uri="{FF2B5EF4-FFF2-40B4-BE49-F238E27FC236}">
                  <a16:creationId xmlns:a16="http://schemas.microsoft.com/office/drawing/2014/main" id="{B769FF0A-343C-4DC7-B38F-833D3B5308DD}"/>
                </a:ext>
              </a:extLst>
            </p:cNvPr>
            <p:cNvSpPr txBox="1"/>
            <p:nvPr/>
          </p:nvSpPr>
          <p:spPr>
            <a:xfrm>
              <a:off x="1547949" y="2644170"/>
              <a:ext cx="9062901" cy="1194923"/>
            </a:xfrm>
            <a:prstGeom prst="rect">
              <a:avLst/>
            </a:prstGeom>
            <a:noFill/>
          </p:spPr>
          <p:txBody>
            <a:bodyPr wrap="square" rtlCol="0">
              <a:spAutoFit/>
            </a:bodyPr>
            <a:lstStyle/>
            <a:p>
              <a:r>
                <a:rPr lang="en-US" sz="6000" b="1" dirty="0">
                  <a:solidFill>
                    <a:schemeClr val="bg1"/>
                  </a:solidFill>
                  <a:latin typeface="+mj-lt"/>
                </a:rPr>
                <a:t>Exploring the Expanding Boundaries of ‘Public Legal Information’ for Free Access</a:t>
              </a:r>
              <a:endParaRPr lang="en-ID" sz="6000" b="1" dirty="0">
                <a:solidFill>
                  <a:schemeClr val="bg1"/>
                </a:solidFill>
                <a:latin typeface="+mj-lt"/>
              </a:endParaRPr>
            </a:p>
          </p:txBody>
        </p:sp>
        <p:sp>
          <p:nvSpPr>
            <p:cNvPr id="5" name="TextBox 4">
              <a:extLst>
                <a:ext uri="{FF2B5EF4-FFF2-40B4-BE49-F238E27FC236}">
                  <a16:creationId xmlns:a16="http://schemas.microsoft.com/office/drawing/2014/main" id="{43BDDA6D-EBCF-4598-AF9B-590F4D515E73}"/>
                </a:ext>
              </a:extLst>
            </p:cNvPr>
            <p:cNvSpPr txBox="1"/>
            <p:nvPr/>
          </p:nvSpPr>
          <p:spPr>
            <a:xfrm>
              <a:off x="3628207" y="4213830"/>
              <a:ext cx="7141574" cy="619622"/>
            </a:xfrm>
            <a:prstGeom prst="rect">
              <a:avLst/>
            </a:prstGeom>
            <a:noFill/>
          </p:spPr>
          <p:txBody>
            <a:bodyPr wrap="square" rtlCol="0">
              <a:spAutoFit/>
            </a:bodyPr>
            <a:lstStyle/>
            <a:p>
              <a:r>
                <a:rPr lang="en-US" sz="2000" b="1" dirty="0">
                  <a:solidFill>
                    <a:schemeClr val="bg1"/>
                  </a:solidFill>
                  <a:latin typeface="+mj-lt"/>
                </a:rPr>
                <a:t>Philip Chung, Andrew Mowbray and Graham Greenleaf</a:t>
              </a:r>
            </a:p>
            <a:p>
              <a:r>
                <a:rPr lang="en-US" sz="2000" b="1" dirty="0" err="1">
                  <a:solidFill>
                    <a:schemeClr val="bg1"/>
                  </a:solidFill>
                  <a:latin typeface="+mj-lt"/>
                </a:rPr>
                <a:t>AustLII</a:t>
              </a:r>
              <a:r>
                <a:rPr lang="en-US" sz="2000" b="1" dirty="0">
                  <a:solidFill>
                    <a:schemeClr val="bg1"/>
                  </a:solidFill>
                  <a:latin typeface="+mj-lt"/>
                </a:rPr>
                <a:t> Co-Directors and Senior Researcher</a:t>
              </a:r>
            </a:p>
            <a:p>
              <a:r>
                <a:rPr lang="en-US" sz="2000" b="1" dirty="0" err="1">
                  <a:solidFill>
                    <a:schemeClr val="bg1"/>
                  </a:solidFill>
                  <a:latin typeface="+mj-lt"/>
                </a:rPr>
                <a:t>AustLII</a:t>
              </a:r>
              <a:r>
                <a:rPr lang="en-US" sz="2000" b="1" dirty="0">
                  <a:solidFill>
                    <a:schemeClr val="bg1"/>
                  </a:solidFill>
                  <a:latin typeface="+mj-lt"/>
                </a:rPr>
                <a:t> is a joint facility of UNSW and UTS Faculties of Law</a:t>
              </a:r>
            </a:p>
            <a:p>
              <a:endParaRPr lang="en-US" sz="2000" b="1" dirty="0">
                <a:solidFill>
                  <a:schemeClr val="bg1"/>
                </a:solidFill>
                <a:latin typeface="+mj-lt"/>
              </a:endParaRPr>
            </a:p>
            <a:p>
              <a:r>
                <a:rPr lang="en-US" sz="2000" b="1" dirty="0">
                  <a:solidFill>
                    <a:schemeClr val="bg1"/>
                  </a:solidFill>
                  <a:latin typeface="+mj-lt"/>
                </a:rPr>
                <a:t>Law via Internet Conference, 25-27 September 2024, Limassol, Cyprus</a:t>
              </a:r>
              <a:endParaRPr lang="en-ID" sz="2000" b="1" dirty="0">
                <a:solidFill>
                  <a:schemeClr val="bg1"/>
                </a:solidFill>
                <a:latin typeface="+mj-lt"/>
              </a:endParaRPr>
            </a:p>
          </p:txBody>
        </p:sp>
        <p:cxnSp>
          <p:nvCxnSpPr>
            <p:cNvPr id="7" name="Straight Connector 6">
              <a:extLst>
                <a:ext uri="{FF2B5EF4-FFF2-40B4-BE49-F238E27FC236}">
                  <a16:creationId xmlns:a16="http://schemas.microsoft.com/office/drawing/2014/main" id="{66D2112A-D782-48AF-A159-6FA809B5B0C0}"/>
                </a:ext>
              </a:extLst>
            </p:cNvPr>
            <p:cNvCxnSpPr/>
            <p:nvPr/>
          </p:nvCxnSpPr>
          <p:spPr>
            <a:xfrm>
              <a:off x="1706880" y="4291250"/>
              <a:ext cx="1767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45C530DF-8E0D-1A6D-2140-B48FB85B8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48" y="4687758"/>
            <a:ext cx="2418185" cy="1710844"/>
          </a:xfrm>
          <a:prstGeom prst="rect">
            <a:avLst/>
          </a:prstGeom>
        </p:spPr>
      </p:pic>
    </p:spTree>
    <p:extLst>
      <p:ext uri="{BB962C8B-B14F-4D97-AF65-F5344CB8AC3E}">
        <p14:creationId xmlns:p14="http://schemas.microsoft.com/office/powerpoint/2010/main" val="64410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801DE-AA43-2492-CB43-F78F822D8F1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963BA6D-3E85-6AFD-2586-5CBC2739195B}"/>
              </a:ext>
            </a:extLst>
          </p:cNvPr>
          <p:cNvGrpSpPr/>
          <p:nvPr/>
        </p:nvGrpSpPr>
        <p:grpSpPr>
          <a:xfrm>
            <a:off x="7878919" y="1161164"/>
            <a:ext cx="3741581" cy="3277486"/>
            <a:chOff x="1361481" y="2020537"/>
            <a:chExt cx="3816490" cy="3343104"/>
          </a:xfrm>
        </p:grpSpPr>
        <p:sp>
          <p:nvSpPr>
            <p:cNvPr id="3" name="Oval 2">
              <a:extLst>
                <a:ext uri="{FF2B5EF4-FFF2-40B4-BE49-F238E27FC236}">
                  <a16:creationId xmlns:a16="http://schemas.microsoft.com/office/drawing/2014/main" id="{80510259-F7EC-F7B1-D9DD-13B587743985}"/>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Oval 3">
              <a:extLst>
                <a:ext uri="{FF2B5EF4-FFF2-40B4-BE49-F238E27FC236}">
                  <a16:creationId xmlns:a16="http://schemas.microsoft.com/office/drawing/2014/main" id="{7C943CEC-68DA-4CBA-7F56-B17733F0B793}"/>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1" name="Group 10">
            <a:extLst>
              <a:ext uri="{FF2B5EF4-FFF2-40B4-BE49-F238E27FC236}">
                <a16:creationId xmlns:a16="http://schemas.microsoft.com/office/drawing/2014/main" id="{AED510DB-D64D-978C-D7E8-8F0572B660BF}"/>
              </a:ext>
            </a:extLst>
          </p:cNvPr>
          <p:cNvGrpSpPr/>
          <p:nvPr/>
        </p:nvGrpSpPr>
        <p:grpSpPr>
          <a:xfrm>
            <a:off x="1177219" y="914642"/>
            <a:ext cx="9837562" cy="5236753"/>
            <a:chOff x="1415709" y="1281881"/>
            <a:chExt cx="9410700" cy="4674538"/>
          </a:xfrm>
        </p:grpSpPr>
        <p:sp>
          <p:nvSpPr>
            <p:cNvPr id="5" name="TextBox 4">
              <a:extLst>
                <a:ext uri="{FF2B5EF4-FFF2-40B4-BE49-F238E27FC236}">
                  <a16:creationId xmlns:a16="http://schemas.microsoft.com/office/drawing/2014/main" id="{392CE653-E6FE-FBA4-0C73-4D8C836E375C}"/>
                </a:ext>
              </a:extLst>
            </p:cNvPr>
            <p:cNvSpPr txBox="1"/>
            <p:nvPr/>
          </p:nvSpPr>
          <p:spPr>
            <a:xfrm>
              <a:off x="1415709" y="1281881"/>
              <a:ext cx="9410700" cy="1291249"/>
            </a:xfrm>
            <a:prstGeom prst="rect">
              <a:avLst/>
            </a:prstGeom>
            <a:noFill/>
          </p:spPr>
          <p:txBody>
            <a:bodyPr wrap="square" rtlCol="0">
              <a:spAutoFit/>
            </a:bodyPr>
            <a:lstStyle/>
            <a:p>
              <a:r>
                <a:rPr lang="en-US" sz="4400" b="1" dirty="0">
                  <a:solidFill>
                    <a:schemeClr val="bg1"/>
                  </a:solidFill>
                  <a:latin typeface="+mj-lt"/>
                </a:rPr>
                <a:t>The Australian Royal Commissions and Public Inquiries Library</a:t>
              </a:r>
              <a:endParaRPr lang="en-ID" sz="4800" b="1" dirty="0">
                <a:solidFill>
                  <a:schemeClr val="bg1"/>
                </a:solidFill>
                <a:latin typeface="+mj-lt"/>
              </a:endParaRPr>
            </a:p>
          </p:txBody>
        </p:sp>
        <p:cxnSp>
          <p:nvCxnSpPr>
            <p:cNvPr id="7" name="Straight Connector 6">
              <a:extLst>
                <a:ext uri="{FF2B5EF4-FFF2-40B4-BE49-F238E27FC236}">
                  <a16:creationId xmlns:a16="http://schemas.microsoft.com/office/drawing/2014/main" id="{C7A32812-2B76-F441-16B4-5D2E71C1E74C}"/>
                </a:ext>
              </a:extLst>
            </p:cNvPr>
            <p:cNvCxnSpPr/>
            <p:nvPr/>
          </p:nvCxnSpPr>
          <p:spPr>
            <a:xfrm>
              <a:off x="1539484" y="2841825"/>
              <a:ext cx="1767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D82B8FA-AA70-2994-FCE1-917B1E53276C}"/>
                </a:ext>
              </a:extLst>
            </p:cNvPr>
            <p:cNvSpPr txBox="1"/>
            <p:nvPr/>
          </p:nvSpPr>
          <p:spPr>
            <a:xfrm>
              <a:off x="1415709" y="3110520"/>
              <a:ext cx="9410700" cy="2845899"/>
            </a:xfrm>
            <a:prstGeom prst="rect">
              <a:avLst/>
            </a:prstGeom>
            <a:noFill/>
          </p:spPr>
          <p:txBody>
            <a:bodyPr wrap="square">
              <a:spAutoFit/>
            </a:bodyPr>
            <a:lstStyle/>
            <a:p>
              <a:pPr marL="171450" indent="-171450">
                <a:lnSpc>
                  <a:spcPct val="130000"/>
                </a:lnSpc>
                <a:buFont typeface="Arial" panose="020B0604020202020204" pitchFamily="34" charset="0"/>
                <a:buChar char="•"/>
              </a:pPr>
              <a:r>
                <a:rPr lang="en-ID" sz="1600" dirty="0">
                  <a:solidFill>
                    <a:schemeClr val="bg1"/>
                  </a:solidFill>
                </a:rPr>
                <a:t>The </a:t>
              </a:r>
              <a:r>
                <a:rPr lang="en-ID" sz="1600" dirty="0">
                  <a:solidFill>
                    <a:schemeClr val="bg1"/>
                  </a:solidFill>
                  <a:hlinkClick r:id="rId2"/>
                </a:rPr>
                <a:t>Australian Royal Commissions and Public Inquiries Library</a:t>
              </a:r>
              <a:r>
                <a:rPr lang="en-ID" sz="1600" dirty="0">
                  <a:solidFill>
                    <a:schemeClr val="bg1"/>
                  </a:solidFill>
                </a:rPr>
                <a:t> supported by ARC LIEF funding. This Library adds to </a:t>
              </a:r>
              <a:r>
                <a:rPr lang="en-ID" sz="1600" dirty="0" err="1">
                  <a:solidFill>
                    <a:schemeClr val="bg1"/>
                  </a:solidFill>
                </a:rPr>
                <a:t>AustLII</a:t>
              </a:r>
              <a:r>
                <a:rPr lang="en-ID" sz="1600" dirty="0">
                  <a:solidFill>
                    <a:schemeClr val="bg1"/>
                  </a:solidFill>
                </a:rPr>
                <a:t> new databases containing the reports of 3,968 Royal Commissions and Public Inquiries from the Commonwealth and all states and territories, from the mid-nineteenth century. </a:t>
              </a:r>
            </a:p>
            <a:p>
              <a:pPr marL="171450" indent="-171450">
                <a:lnSpc>
                  <a:spcPct val="130000"/>
                </a:lnSpc>
                <a:buFont typeface="Arial" panose="020B0604020202020204" pitchFamily="34" charset="0"/>
                <a:buChar char="•"/>
              </a:pPr>
              <a:r>
                <a:rPr lang="en-ID" sz="1600" dirty="0">
                  <a:solidFill>
                    <a:schemeClr val="bg1"/>
                  </a:solidFill>
                </a:rPr>
                <a:t>The Library includes:</a:t>
              </a:r>
            </a:p>
            <a:p>
              <a:pPr marL="742950" lvl="1" indent="-285750">
                <a:lnSpc>
                  <a:spcPct val="130000"/>
                </a:lnSpc>
                <a:buFont typeface="Arial" panose="020B0604020202020204" pitchFamily="34" charset="0"/>
                <a:buChar char="•"/>
              </a:pPr>
              <a:r>
                <a:rPr lang="en-ID" sz="1600" dirty="0">
                  <a:solidFill>
                    <a:schemeClr val="bg1"/>
                  </a:solidFill>
                </a:rPr>
                <a:t>1,728 Documents of the Reports of Royal Commissions</a:t>
              </a:r>
            </a:p>
            <a:p>
              <a:pPr marL="742950" lvl="1" indent="-285750">
                <a:lnSpc>
                  <a:spcPct val="130000"/>
                </a:lnSpc>
                <a:buFont typeface="Arial" panose="020B0604020202020204" pitchFamily="34" charset="0"/>
                <a:buChar char="•"/>
              </a:pPr>
              <a:r>
                <a:rPr lang="en-ID" sz="1600" dirty="0">
                  <a:solidFill>
                    <a:schemeClr val="bg1"/>
                  </a:solidFill>
                </a:rPr>
                <a:t>1,185 Documents of the Reports of Boards and Commissions of Public Inquiry</a:t>
              </a:r>
            </a:p>
            <a:p>
              <a:pPr marL="742950" lvl="1" indent="-285750">
                <a:lnSpc>
                  <a:spcPct val="130000"/>
                </a:lnSpc>
                <a:buFont typeface="Arial" panose="020B0604020202020204" pitchFamily="34" charset="0"/>
                <a:buChar char="•"/>
              </a:pPr>
              <a:r>
                <a:rPr lang="en-ID" sz="1600" dirty="0">
                  <a:solidFill>
                    <a:schemeClr val="bg1"/>
                  </a:solidFill>
                </a:rPr>
                <a:t>2,655 Documents of the Reports of Parliamentary Select Committees of Public Inquiry</a:t>
              </a:r>
            </a:p>
            <a:p>
              <a:pPr marL="171450" indent="-171450">
                <a:lnSpc>
                  <a:spcPct val="130000"/>
                </a:lnSpc>
                <a:buFont typeface="Arial" panose="020B0604020202020204" pitchFamily="34" charset="0"/>
                <a:buChar char="•"/>
              </a:pPr>
              <a:r>
                <a:rPr lang="en-ID" sz="1600" dirty="0">
                  <a:solidFill>
                    <a:schemeClr val="bg1"/>
                  </a:solidFill>
                </a:rPr>
                <a:t>Overall, this project has resulted in the addition to </a:t>
              </a:r>
              <a:r>
                <a:rPr lang="en-ID" sz="1600" dirty="0" err="1">
                  <a:solidFill>
                    <a:schemeClr val="bg1"/>
                  </a:solidFill>
                </a:rPr>
                <a:t>AustLII</a:t>
              </a:r>
              <a:r>
                <a:rPr lang="en-ID" sz="1600" dirty="0">
                  <a:solidFill>
                    <a:schemeClr val="bg1"/>
                  </a:solidFill>
                </a:rPr>
                <a:t> of 5,568 documents and over 527,000 new pages. </a:t>
              </a:r>
            </a:p>
            <a:p>
              <a:pPr marL="171450" indent="-171450">
                <a:lnSpc>
                  <a:spcPct val="130000"/>
                </a:lnSpc>
                <a:buFont typeface="Arial" panose="020B0604020202020204" pitchFamily="34" charset="0"/>
                <a:buChar char="•"/>
              </a:pPr>
              <a:endParaRPr lang="en-ID" sz="1200" dirty="0">
                <a:solidFill>
                  <a:schemeClr val="bg1"/>
                </a:solidFill>
              </a:endParaRPr>
            </a:p>
          </p:txBody>
        </p:sp>
      </p:grpSp>
    </p:spTree>
    <p:extLst>
      <p:ext uri="{BB962C8B-B14F-4D97-AF65-F5344CB8AC3E}">
        <p14:creationId xmlns:p14="http://schemas.microsoft.com/office/powerpoint/2010/main" val="2970520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30049B4-27C2-4593-8359-2BCADC6042A0}"/>
              </a:ext>
            </a:extLst>
          </p:cNvPr>
          <p:cNvGrpSpPr/>
          <p:nvPr/>
        </p:nvGrpSpPr>
        <p:grpSpPr>
          <a:xfrm>
            <a:off x="8799670" y="3886445"/>
            <a:ext cx="3392330" cy="2971555"/>
            <a:chOff x="1361481" y="2020537"/>
            <a:chExt cx="3816490" cy="3343104"/>
          </a:xfrm>
        </p:grpSpPr>
        <p:sp>
          <p:nvSpPr>
            <p:cNvPr id="7" name="Oval 6">
              <a:extLst>
                <a:ext uri="{FF2B5EF4-FFF2-40B4-BE49-F238E27FC236}">
                  <a16:creationId xmlns:a16="http://schemas.microsoft.com/office/drawing/2014/main" id="{2AF2477C-8D2D-4E45-84F8-793C023C4343}"/>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Oval 7">
              <a:extLst>
                <a:ext uri="{FF2B5EF4-FFF2-40B4-BE49-F238E27FC236}">
                  <a16:creationId xmlns:a16="http://schemas.microsoft.com/office/drawing/2014/main" id="{014E45BB-5585-4636-BE6D-B4444D96A309}"/>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 name="Group 8">
            <a:extLst>
              <a:ext uri="{FF2B5EF4-FFF2-40B4-BE49-F238E27FC236}">
                <a16:creationId xmlns:a16="http://schemas.microsoft.com/office/drawing/2014/main" id="{C68AC4B3-7848-4424-BC2C-BB1DEDD80205}"/>
              </a:ext>
            </a:extLst>
          </p:cNvPr>
          <p:cNvGrpSpPr/>
          <p:nvPr/>
        </p:nvGrpSpPr>
        <p:grpSpPr>
          <a:xfrm>
            <a:off x="5964323" y="535989"/>
            <a:ext cx="6024477" cy="2971556"/>
            <a:chOff x="920751" y="1771686"/>
            <a:chExt cx="4282622" cy="2585323"/>
          </a:xfrm>
        </p:grpSpPr>
        <p:sp>
          <p:nvSpPr>
            <p:cNvPr id="10" name="TextBox 9">
              <a:extLst>
                <a:ext uri="{FF2B5EF4-FFF2-40B4-BE49-F238E27FC236}">
                  <a16:creationId xmlns:a16="http://schemas.microsoft.com/office/drawing/2014/main" id="{39B3ABED-69E1-4CFA-803A-E4A272DBC08F}"/>
                </a:ext>
              </a:extLst>
            </p:cNvPr>
            <p:cNvSpPr txBox="1"/>
            <p:nvPr/>
          </p:nvSpPr>
          <p:spPr>
            <a:xfrm>
              <a:off x="920751" y="1771686"/>
              <a:ext cx="4282622" cy="2585323"/>
            </a:xfrm>
            <a:prstGeom prst="rect">
              <a:avLst/>
            </a:prstGeom>
            <a:noFill/>
          </p:spPr>
          <p:txBody>
            <a:bodyPr wrap="square" rtlCol="0">
              <a:spAutoFit/>
            </a:bodyPr>
            <a:lstStyle/>
            <a:p>
              <a:r>
                <a:rPr lang="en-US" sz="5400" b="1" dirty="0">
                  <a:solidFill>
                    <a:schemeClr val="bg1"/>
                  </a:solidFill>
                  <a:latin typeface="+mj-lt"/>
                </a:rPr>
                <a:t>Example 2: Coronial Inquests</a:t>
              </a:r>
              <a:endParaRPr lang="en-ID" sz="5400" b="1" dirty="0">
                <a:solidFill>
                  <a:schemeClr val="bg1"/>
                </a:solidFill>
                <a:latin typeface="+mj-lt"/>
              </a:endParaRPr>
            </a:p>
          </p:txBody>
        </p:sp>
        <p:sp>
          <p:nvSpPr>
            <p:cNvPr id="11" name="TextBox 10">
              <a:extLst>
                <a:ext uri="{FF2B5EF4-FFF2-40B4-BE49-F238E27FC236}">
                  <a16:creationId xmlns:a16="http://schemas.microsoft.com/office/drawing/2014/main" id="{E3B76B95-A48E-4467-856C-54A6316E81FD}"/>
                </a:ext>
              </a:extLst>
            </p:cNvPr>
            <p:cNvSpPr txBox="1"/>
            <p:nvPr/>
          </p:nvSpPr>
          <p:spPr>
            <a:xfrm>
              <a:off x="2101851" y="3598045"/>
              <a:ext cx="3101521" cy="678717"/>
            </a:xfrm>
            <a:prstGeom prst="rect">
              <a:avLst/>
            </a:prstGeom>
            <a:noFill/>
          </p:spPr>
          <p:txBody>
            <a:bodyPr wrap="square" rtlCol="0">
              <a:spAutoFit/>
            </a:bodyPr>
            <a:lstStyle/>
            <a:p>
              <a:r>
                <a:rPr lang="en-US" sz="2000" b="1" dirty="0">
                  <a:solidFill>
                    <a:schemeClr val="bg1"/>
                  </a:solidFill>
                  <a:latin typeface="+mj-lt"/>
                </a:rPr>
                <a:t>Findings and Recommendations from Coronial Inquests</a:t>
              </a:r>
              <a:endParaRPr lang="en-ID" sz="2000" b="1" dirty="0">
                <a:solidFill>
                  <a:schemeClr val="bg1"/>
                </a:solidFill>
                <a:latin typeface="+mj-lt"/>
              </a:endParaRPr>
            </a:p>
          </p:txBody>
        </p:sp>
        <p:cxnSp>
          <p:nvCxnSpPr>
            <p:cNvPr id="12" name="Straight Connector 11">
              <a:extLst>
                <a:ext uri="{FF2B5EF4-FFF2-40B4-BE49-F238E27FC236}">
                  <a16:creationId xmlns:a16="http://schemas.microsoft.com/office/drawing/2014/main" id="{110CC38E-151E-464B-8A82-1201A365BE07}"/>
                </a:ext>
              </a:extLst>
            </p:cNvPr>
            <p:cNvCxnSpPr>
              <a:cxnSpLocks/>
            </p:cNvCxnSpPr>
            <p:nvPr/>
          </p:nvCxnSpPr>
          <p:spPr>
            <a:xfrm>
              <a:off x="1016000" y="3776480"/>
              <a:ext cx="88537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1D42283E-696A-4304-9583-8E7927932783}"/>
              </a:ext>
            </a:extLst>
          </p:cNvPr>
          <p:cNvSpPr txBox="1"/>
          <p:nvPr/>
        </p:nvSpPr>
        <p:spPr>
          <a:xfrm>
            <a:off x="6096000" y="3554342"/>
            <a:ext cx="5892798" cy="2779735"/>
          </a:xfrm>
          <a:prstGeom prst="rect">
            <a:avLst/>
          </a:prstGeom>
          <a:noFill/>
        </p:spPr>
        <p:txBody>
          <a:bodyPr wrap="square">
            <a:spAutoFit/>
          </a:bodyPr>
          <a:lstStyle/>
          <a:p>
            <a:pPr marL="171450" indent="-171450">
              <a:lnSpc>
                <a:spcPct val="130000"/>
              </a:lnSpc>
              <a:buFont typeface="Arial" panose="020B0604020202020204" pitchFamily="34" charset="0"/>
              <a:buChar char="•"/>
            </a:pPr>
            <a:r>
              <a:rPr lang="en-ID" sz="1600" dirty="0">
                <a:solidFill>
                  <a:schemeClr val="bg1"/>
                </a:solidFill>
              </a:rPr>
              <a:t>Public safety, legal accountability, policy implications</a:t>
            </a:r>
          </a:p>
          <a:p>
            <a:pPr marL="171450" indent="-171450">
              <a:lnSpc>
                <a:spcPct val="130000"/>
              </a:lnSpc>
              <a:buFont typeface="Arial" panose="020B0604020202020204" pitchFamily="34" charset="0"/>
              <a:buChar char="•"/>
            </a:pPr>
            <a:r>
              <a:rPr lang="en-ID" sz="1600" dirty="0">
                <a:solidFill>
                  <a:schemeClr val="bg1"/>
                </a:solidFill>
              </a:rPr>
              <a:t>Contribution to legislation development</a:t>
            </a:r>
          </a:p>
          <a:p>
            <a:pPr marL="171450" indent="-171450">
              <a:lnSpc>
                <a:spcPct val="130000"/>
              </a:lnSpc>
              <a:buFont typeface="Arial" panose="020B0604020202020204" pitchFamily="34" charset="0"/>
              <a:buChar char="•"/>
            </a:pPr>
            <a:r>
              <a:rPr lang="en-ID" sz="1600" dirty="0">
                <a:solidFill>
                  <a:schemeClr val="bg1"/>
                </a:solidFill>
              </a:rPr>
              <a:t>Government responses and policy impact</a:t>
            </a:r>
          </a:p>
          <a:p>
            <a:pPr marL="171450" indent="-171450">
              <a:lnSpc>
                <a:spcPct val="130000"/>
              </a:lnSpc>
              <a:buFont typeface="Arial" panose="020B0604020202020204" pitchFamily="34" charset="0"/>
              <a:buChar char="•"/>
            </a:pPr>
            <a:r>
              <a:rPr lang="en-ID" sz="1600" dirty="0">
                <a:solidFill>
                  <a:schemeClr val="bg1"/>
                </a:solidFill>
              </a:rPr>
              <a:t>Examples of Coronial Inquests:</a:t>
            </a:r>
          </a:p>
          <a:p>
            <a:pPr marL="628650" lvl="1" indent="-171450">
              <a:lnSpc>
                <a:spcPct val="130000"/>
              </a:lnSpc>
              <a:buFont typeface="Arial" panose="020B0604020202020204" pitchFamily="34" charset="0"/>
              <a:buChar char="•"/>
            </a:pPr>
            <a:r>
              <a:rPr lang="en-ID" sz="1400" dirty="0">
                <a:solidFill>
                  <a:schemeClr val="bg1"/>
                </a:solidFill>
                <a:hlinkClick r:id="rId2"/>
              </a:rPr>
              <a:t>NSW 2019/2020 Bushfires Coronial Inquiry</a:t>
            </a:r>
            <a:r>
              <a:rPr lang="en-ID" sz="1400" dirty="0">
                <a:solidFill>
                  <a:schemeClr val="bg1"/>
                </a:solidFill>
              </a:rPr>
              <a:t> (2024)</a:t>
            </a:r>
          </a:p>
          <a:p>
            <a:pPr marL="628650" lvl="1" indent="-171450">
              <a:lnSpc>
                <a:spcPct val="130000"/>
              </a:lnSpc>
              <a:buFont typeface="Arial" panose="020B0604020202020204" pitchFamily="34" charset="0"/>
              <a:buChar char="•"/>
            </a:pPr>
            <a:r>
              <a:rPr lang="en-ID" sz="1400" dirty="0">
                <a:solidFill>
                  <a:schemeClr val="bg1"/>
                </a:solidFill>
                <a:hlinkClick r:id="rId3"/>
              </a:rPr>
              <a:t>NSW Inquest into the deaths arising from the Lindt Cafe Siege</a:t>
            </a:r>
            <a:r>
              <a:rPr lang="en-ID" sz="1400" dirty="0">
                <a:solidFill>
                  <a:schemeClr val="bg1"/>
                </a:solidFill>
              </a:rPr>
              <a:t> (2017)</a:t>
            </a:r>
          </a:p>
          <a:p>
            <a:pPr marL="628650" lvl="1" indent="-171450">
              <a:lnSpc>
                <a:spcPct val="130000"/>
              </a:lnSpc>
              <a:buFont typeface="Arial" panose="020B0604020202020204" pitchFamily="34" charset="0"/>
              <a:buChar char="•"/>
            </a:pPr>
            <a:r>
              <a:rPr lang="en-ID" sz="1400" dirty="0">
                <a:solidFill>
                  <a:schemeClr val="bg1"/>
                </a:solidFill>
                <a:hlinkClick r:id="rId4"/>
              </a:rPr>
              <a:t>NT Inquest into the Death of Azaria Chamberlain</a:t>
            </a:r>
            <a:r>
              <a:rPr lang="en-ID" sz="1400" dirty="0">
                <a:solidFill>
                  <a:schemeClr val="bg1"/>
                </a:solidFill>
              </a:rPr>
              <a:t> (1981)</a:t>
            </a:r>
          </a:p>
          <a:p>
            <a:pPr marL="628650" lvl="1" indent="-171450">
              <a:lnSpc>
                <a:spcPct val="130000"/>
              </a:lnSpc>
              <a:buFont typeface="Arial" panose="020B0604020202020204" pitchFamily="34" charset="0"/>
              <a:buChar char="•"/>
            </a:pPr>
            <a:endParaRPr lang="en-ID" sz="1600" dirty="0">
              <a:solidFill>
                <a:schemeClr val="bg1"/>
              </a:solidFill>
            </a:endParaRPr>
          </a:p>
        </p:txBody>
      </p:sp>
      <p:pic>
        <p:nvPicPr>
          <p:cNvPr id="20" name="Picture Placeholder 19">
            <a:extLst>
              <a:ext uri="{FF2B5EF4-FFF2-40B4-BE49-F238E27FC236}">
                <a16:creationId xmlns:a16="http://schemas.microsoft.com/office/drawing/2014/main" id="{401B2FF1-4298-34F8-E698-B25205B4188B}"/>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3652" b="3652"/>
          <a:stretch>
            <a:fillRect/>
          </a:stretch>
        </p:blipFill>
        <p:spPr/>
      </p:pic>
    </p:spTree>
    <p:extLst>
      <p:ext uri="{BB962C8B-B14F-4D97-AF65-F5344CB8AC3E}">
        <p14:creationId xmlns:p14="http://schemas.microsoft.com/office/powerpoint/2010/main" val="192880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40133-A6C8-832C-CCDB-EB49BF7ADD2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0489947-8B60-54EF-40B7-620CCA9EDE06}"/>
              </a:ext>
            </a:extLst>
          </p:cNvPr>
          <p:cNvGrpSpPr/>
          <p:nvPr/>
        </p:nvGrpSpPr>
        <p:grpSpPr>
          <a:xfrm>
            <a:off x="7878919" y="1161164"/>
            <a:ext cx="3741581" cy="3277486"/>
            <a:chOff x="1361481" y="2020537"/>
            <a:chExt cx="3816490" cy="3343104"/>
          </a:xfrm>
        </p:grpSpPr>
        <p:sp>
          <p:nvSpPr>
            <p:cNvPr id="3" name="Oval 2">
              <a:extLst>
                <a:ext uri="{FF2B5EF4-FFF2-40B4-BE49-F238E27FC236}">
                  <a16:creationId xmlns:a16="http://schemas.microsoft.com/office/drawing/2014/main" id="{8B6E6398-2477-FA7E-6987-6259F6FC9FAF}"/>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Oval 3">
              <a:extLst>
                <a:ext uri="{FF2B5EF4-FFF2-40B4-BE49-F238E27FC236}">
                  <a16:creationId xmlns:a16="http://schemas.microsoft.com/office/drawing/2014/main" id="{2206411E-9546-EFFB-1B6A-5C3338BB5782}"/>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1" name="Group 10">
            <a:extLst>
              <a:ext uri="{FF2B5EF4-FFF2-40B4-BE49-F238E27FC236}">
                <a16:creationId xmlns:a16="http://schemas.microsoft.com/office/drawing/2014/main" id="{477F0E11-40EB-8866-0E63-8F2A7B273AD6}"/>
              </a:ext>
            </a:extLst>
          </p:cNvPr>
          <p:cNvGrpSpPr/>
          <p:nvPr/>
        </p:nvGrpSpPr>
        <p:grpSpPr>
          <a:xfrm>
            <a:off x="1177219" y="914642"/>
            <a:ext cx="9837562" cy="4916666"/>
            <a:chOff x="1415709" y="1281881"/>
            <a:chExt cx="9410700" cy="4388815"/>
          </a:xfrm>
        </p:grpSpPr>
        <p:sp>
          <p:nvSpPr>
            <p:cNvPr id="5" name="TextBox 4">
              <a:extLst>
                <a:ext uri="{FF2B5EF4-FFF2-40B4-BE49-F238E27FC236}">
                  <a16:creationId xmlns:a16="http://schemas.microsoft.com/office/drawing/2014/main" id="{00C24D0A-CE7D-88B8-2EEC-6CC63501FF36}"/>
                </a:ext>
              </a:extLst>
            </p:cNvPr>
            <p:cNvSpPr txBox="1"/>
            <p:nvPr/>
          </p:nvSpPr>
          <p:spPr>
            <a:xfrm>
              <a:off x="1415709" y="1281881"/>
              <a:ext cx="9410700" cy="686834"/>
            </a:xfrm>
            <a:prstGeom prst="rect">
              <a:avLst/>
            </a:prstGeom>
            <a:noFill/>
          </p:spPr>
          <p:txBody>
            <a:bodyPr wrap="square" rtlCol="0">
              <a:spAutoFit/>
            </a:bodyPr>
            <a:lstStyle/>
            <a:p>
              <a:r>
                <a:rPr lang="en-US" sz="4400" b="1" dirty="0">
                  <a:solidFill>
                    <a:schemeClr val="bg1"/>
                  </a:solidFill>
                  <a:latin typeface="+mj-lt"/>
                </a:rPr>
                <a:t>The Australian Coronial Law Library</a:t>
              </a:r>
              <a:endParaRPr lang="en-ID" sz="4800" b="1" dirty="0">
                <a:solidFill>
                  <a:schemeClr val="bg1"/>
                </a:solidFill>
                <a:latin typeface="+mj-lt"/>
              </a:endParaRPr>
            </a:p>
          </p:txBody>
        </p:sp>
        <p:cxnSp>
          <p:nvCxnSpPr>
            <p:cNvPr id="7" name="Straight Connector 6">
              <a:extLst>
                <a:ext uri="{FF2B5EF4-FFF2-40B4-BE49-F238E27FC236}">
                  <a16:creationId xmlns:a16="http://schemas.microsoft.com/office/drawing/2014/main" id="{49893FE9-09E1-597B-7940-F5BBEA3B10F5}"/>
                </a:ext>
              </a:extLst>
            </p:cNvPr>
            <p:cNvCxnSpPr/>
            <p:nvPr/>
          </p:nvCxnSpPr>
          <p:spPr>
            <a:xfrm>
              <a:off x="1539484" y="2841825"/>
              <a:ext cx="1767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DC36F49-88E5-C251-A530-C3CDC9240CF9}"/>
                </a:ext>
              </a:extLst>
            </p:cNvPr>
            <p:cNvSpPr txBox="1"/>
            <p:nvPr/>
          </p:nvSpPr>
          <p:spPr>
            <a:xfrm>
              <a:off x="1415709" y="3110520"/>
              <a:ext cx="9410700" cy="2560176"/>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ID" sz="1600" dirty="0">
                  <a:solidFill>
                    <a:schemeClr val="bg1"/>
                  </a:solidFill>
                </a:rPr>
                <a:t>The </a:t>
              </a:r>
              <a:r>
                <a:rPr lang="en-ID" sz="1600" dirty="0">
                  <a:solidFill>
                    <a:schemeClr val="bg1"/>
                  </a:solidFill>
                  <a:hlinkClick r:id="rId2"/>
                </a:rPr>
                <a:t>Australian Coronial Law Library</a:t>
              </a:r>
              <a:r>
                <a:rPr lang="en-ID" sz="1600" dirty="0">
                  <a:solidFill>
                    <a:schemeClr val="bg1"/>
                  </a:solidFill>
                </a:rPr>
                <a:t> provides an expansive perspective on the coronial function over at least the past twenty years and provides free access to legislation, case law, scholarship and law reform materials relating to coronial law.</a:t>
              </a:r>
            </a:p>
            <a:p>
              <a:pPr marL="285750" indent="-285750">
                <a:lnSpc>
                  <a:spcPct val="130000"/>
                </a:lnSpc>
                <a:buFont typeface="Arial" panose="020B0604020202020204" pitchFamily="34" charset="0"/>
                <a:buChar char="•"/>
              </a:pPr>
              <a:r>
                <a:rPr lang="en-ID" sz="1600" dirty="0">
                  <a:solidFill>
                    <a:schemeClr val="bg1"/>
                  </a:solidFill>
                </a:rPr>
                <a:t>This Library project received investment (https://</a:t>
              </a:r>
              <a:r>
                <a:rPr lang="en-ID" sz="1600" dirty="0" err="1">
                  <a:solidFill>
                    <a:schemeClr val="bg1"/>
                  </a:solidFill>
                </a:rPr>
                <a:t>doi.org</a:t>
              </a:r>
              <a:r>
                <a:rPr lang="en-ID" sz="1600" dirty="0">
                  <a:solidFill>
                    <a:schemeClr val="bg1"/>
                  </a:solidFill>
                </a:rPr>
                <a:t>/10.47486/PS010) from the Australian Research Data Commons (ARDC). </a:t>
              </a:r>
            </a:p>
            <a:p>
              <a:pPr marL="285750" indent="-285750">
                <a:lnSpc>
                  <a:spcPct val="130000"/>
                </a:lnSpc>
                <a:buFont typeface="Arial" panose="020B0604020202020204" pitchFamily="34" charset="0"/>
                <a:buChar char="•"/>
              </a:pPr>
              <a:r>
                <a:rPr lang="en-ID" sz="1600" dirty="0">
                  <a:solidFill>
                    <a:schemeClr val="bg1"/>
                  </a:solidFill>
                </a:rPr>
                <a:t>The Library consists of 67 databases, made up of 14 coronial databases and 53 virtual databases (of related cases, legislation and articles) and includes 24,570 searchable items of which nearly 10,000 are coronial findings, recommendations and responses. </a:t>
              </a:r>
            </a:p>
            <a:p>
              <a:pPr marL="171450" indent="-171450">
                <a:lnSpc>
                  <a:spcPct val="130000"/>
                </a:lnSpc>
                <a:buFont typeface="Arial" panose="020B0604020202020204" pitchFamily="34" charset="0"/>
                <a:buChar char="•"/>
              </a:pPr>
              <a:endParaRPr lang="en-ID" sz="1200" dirty="0">
                <a:solidFill>
                  <a:schemeClr val="bg1"/>
                </a:solidFill>
              </a:endParaRPr>
            </a:p>
          </p:txBody>
        </p:sp>
      </p:grpSp>
    </p:spTree>
    <p:extLst>
      <p:ext uri="{BB962C8B-B14F-4D97-AF65-F5344CB8AC3E}">
        <p14:creationId xmlns:p14="http://schemas.microsoft.com/office/powerpoint/2010/main" val="3014486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362846A-9852-4A0A-8B05-859BCF96C7AD}"/>
              </a:ext>
            </a:extLst>
          </p:cNvPr>
          <p:cNvGrpSpPr/>
          <p:nvPr/>
        </p:nvGrpSpPr>
        <p:grpSpPr>
          <a:xfrm>
            <a:off x="4119629" y="3886445"/>
            <a:ext cx="3392330" cy="2971555"/>
            <a:chOff x="1361481" y="2020537"/>
            <a:chExt cx="3816490" cy="3343104"/>
          </a:xfrm>
        </p:grpSpPr>
        <p:sp>
          <p:nvSpPr>
            <p:cNvPr id="20" name="Oval 19">
              <a:extLst>
                <a:ext uri="{FF2B5EF4-FFF2-40B4-BE49-F238E27FC236}">
                  <a16:creationId xmlns:a16="http://schemas.microsoft.com/office/drawing/2014/main" id="{5D9B0935-8036-44DB-8649-0D46E5951462}"/>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Oval 20">
              <a:extLst>
                <a:ext uri="{FF2B5EF4-FFF2-40B4-BE49-F238E27FC236}">
                  <a16:creationId xmlns:a16="http://schemas.microsoft.com/office/drawing/2014/main" id="{23936167-3E17-47CA-8431-C87F9670A628}"/>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 name="Group 2">
            <a:extLst>
              <a:ext uri="{FF2B5EF4-FFF2-40B4-BE49-F238E27FC236}">
                <a16:creationId xmlns:a16="http://schemas.microsoft.com/office/drawing/2014/main" id="{DAC17359-4FDC-463A-8E78-DD66CD38A3B5}"/>
              </a:ext>
            </a:extLst>
          </p:cNvPr>
          <p:cNvGrpSpPr/>
          <p:nvPr/>
        </p:nvGrpSpPr>
        <p:grpSpPr>
          <a:xfrm>
            <a:off x="930521" y="366583"/>
            <a:ext cx="6581438" cy="2728428"/>
            <a:chOff x="920750" y="1771686"/>
            <a:chExt cx="4786087" cy="2466214"/>
          </a:xfrm>
        </p:grpSpPr>
        <p:sp>
          <p:nvSpPr>
            <p:cNvPr id="4" name="TextBox 3">
              <a:extLst>
                <a:ext uri="{FF2B5EF4-FFF2-40B4-BE49-F238E27FC236}">
                  <a16:creationId xmlns:a16="http://schemas.microsoft.com/office/drawing/2014/main" id="{EC962CF0-C0EF-479B-B646-3E1C62EBC5B7}"/>
                </a:ext>
              </a:extLst>
            </p:cNvPr>
            <p:cNvSpPr txBox="1"/>
            <p:nvPr/>
          </p:nvSpPr>
          <p:spPr>
            <a:xfrm>
              <a:off x="920750" y="1771686"/>
              <a:ext cx="4786087" cy="2336862"/>
            </a:xfrm>
            <a:prstGeom prst="rect">
              <a:avLst/>
            </a:prstGeom>
            <a:noFill/>
          </p:spPr>
          <p:txBody>
            <a:bodyPr wrap="square" rtlCol="0">
              <a:spAutoFit/>
            </a:bodyPr>
            <a:lstStyle/>
            <a:p>
              <a:r>
                <a:rPr lang="en-US" sz="5400" b="1" dirty="0">
                  <a:solidFill>
                    <a:schemeClr val="bg1"/>
                  </a:solidFill>
                  <a:latin typeface="+mj-lt"/>
                </a:rPr>
                <a:t>Example 3: Seminal Case Files</a:t>
              </a:r>
              <a:endParaRPr lang="en-ID" sz="5400" b="1" dirty="0">
                <a:solidFill>
                  <a:schemeClr val="bg1"/>
                </a:solidFill>
                <a:latin typeface="+mj-lt"/>
              </a:endParaRPr>
            </a:p>
          </p:txBody>
        </p:sp>
        <p:sp>
          <p:nvSpPr>
            <p:cNvPr id="5" name="TextBox 4">
              <a:extLst>
                <a:ext uri="{FF2B5EF4-FFF2-40B4-BE49-F238E27FC236}">
                  <a16:creationId xmlns:a16="http://schemas.microsoft.com/office/drawing/2014/main" id="{88D3B1BB-724C-4288-BBA6-BD92224FF100}"/>
                </a:ext>
              </a:extLst>
            </p:cNvPr>
            <p:cNvSpPr txBox="1"/>
            <p:nvPr/>
          </p:nvSpPr>
          <p:spPr>
            <a:xfrm>
              <a:off x="2101851" y="3598045"/>
              <a:ext cx="3307693" cy="639855"/>
            </a:xfrm>
            <a:prstGeom prst="rect">
              <a:avLst/>
            </a:prstGeom>
            <a:noFill/>
          </p:spPr>
          <p:txBody>
            <a:bodyPr wrap="square" rtlCol="0">
              <a:spAutoFit/>
            </a:bodyPr>
            <a:lstStyle/>
            <a:p>
              <a:r>
                <a:rPr lang="en-US" sz="2000" b="1" dirty="0">
                  <a:solidFill>
                    <a:schemeClr val="bg1"/>
                  </a:solidFill>
                  <a:latin typeface="+mj-lt"/>
                </a:rPr>
                <a:t>Complete Case Files of Seminal High Court Cases</a:t>
              </a:r>
              <a:endParaRPr lang="en-ID" sz="2000" b="1" dirty="0">
                <a:solidFill>
                  <a:schemeClr val="bg1"/>
                </a:solidFill>
                <a:latin typeface="+mj-lt"/>
              </a:endParaRPr>
            </a:p>
          </p:txBody>
        </p:sp>
        <p:cxnSp>
          <p:nvCxnSpPr>
            <p:cNvPr id="6" name="Straight Connector 5">
              <a:extLst>
                <a:ext uri="{FF2B5EF4-FFF2-40B4-BE49-F238E27FC236}">
                  <a16:creationId xmlns:a16="http://schemas.microsoft.com/office/drawing/2014/main" id="{7EAB272C-F57E-44A5-994D-6CDF5ABB3091}"/>
                </a:ext>
              </a:extLst>
            </p:cNvPr>
            <p:cNvCxnSpPr>
              <a:cxnSpLocks/>
            </p:cNvCxnSpPr>
            <p:nvPr/>
          </p:nvCxnSpPr>
          <p:spPr>
            <a:xfrm>
              <a:off x="1016000" y="3776480"/>
              <a:ext cx="88537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EB3D2B38-189E-4483-9528-C9D128C1B74A}"/>
              </a:ext>
            </a:extLst>
          </p:cNvPr>
          <p:cNvSpPr txBox="1"/>
          <p:nvPr/>
        </p:nvSpPr>
        <p:spPr>
          <a:xfrm>
            <a:off x="862786" y="3323253"/>
            <a:ext cx="6581438" cy="3459922"/>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ID" sz="1600" dirty="0">
                <a:solidFill>
                  <a:schemeClr val="bg1"/>
                </a:solidFill>
              </a:rPr>
              <a:t>Current Justices of the High Court of Australia selected 37 seminal cases for inclusion in the </a:t>
            </a:r>
            <a:r>
              <a:rPr lang="en-ID" sz="1600" dirty="0">
                <a:solidFill>
                  <a:schemeClr val="bg1"/>
                </a:solidFill>
                <a:hlinkClick r:id="rId2"/>
              </a:rPr>
              <a:t>High Court of Australia – Seminal Case </a:t>
            </a:r>
            <a:r>
              <a:rPr lang="en-ID" sz="1600">
                <a:solidFill>
                  <a:schemeClr val="bg1"/>
                </a:solidFill>
                <a:hlinkClick r:id="rId2"/>
              </a:rPr>
              <a:t>Files</a:t>
            </a:r>
            <a:r>
              <a:rPr lang="en-ID" sz="1600">
                <a:solidFill>
                  <a:schemeClr val="bg1"/>
                </a:solidFill>
              </a:rPr>
              <a:t> database</a:t>
            </a:r>
            <a:endParaRPr lang="en-ID" sz="1600" dirty="0">
              <a:solidFill>
                <a:schemeClr val="bg1"/>
              </a:solidFill>
            </a:endParaRPr>
          </a:p>
          <a:p>
            <a:pPr marL="285750" indent="-285750">
              <a:lnSpc>
                <a:spcPct val="130000"/>
              </a:lnSpc>
              <a:buFont typeface="Arial" panose="020B0604020202020204" pitchFamily="34" charset="0"/>
              <a:buChar char="•"/>
            </a:pPr>
            <a:r>
              <a:rPr lang="en-ID" sz="1600" dirty="0">
                <a:solidFill>
                  <a:schemeClr val="bg1"/>
                </a:solidFill>
              </a:rPr>
              <a:t>Access to full case files including affidavits, transcripts, submissions, statements of claim, chamber summons</a:t>
            </a:r>
          </a:p>
          <a:p>
            <a:pPr marL="285750" indent="-285750">
              <a:lnSpc>
                <a:spcPct val="130000"/>
              </a:lnSpc>
              <a:buFont typeface="Arial" panose="020B0604020202020204" pitchFamily="34" charset="0"/>
              <a:buChar char="•"/>
            </a:pPr>
            <a:r>
              <a:rPr lang="en-ID" sz="1600" dirty="0">
                <a:solidFill>
                  <a:schemeClr val="bg1"/>
                </a:solidFill>
              </a:rPr>
              <a:t>Importance for Australian law and constitutional interpretation</a:t>
            </a:r>
          </a:p>
          <a:p>
            <a:pPr marL="285750" indent="-285750">
              <a:lnSpc>
                <a:spcPct val="130000"/>
              </a:lnSpc>
              <a:buFont typeface="Arial" panose="020B0604020202020204" pitchFamily="34" charset="0"/>
              <a:buChar char="•"/>
            </a:pPr>
            <a:r>
              <a:rPr lang="en-ID" sz="1600" dirty="0">
                <a:solidFill>
                  <a:schemeClr val="bg1"/>
                </a:solidFill>
              </a:rPr>
              <a:t>Example:</a:t>
            </a:r>
          </a:p>
          <a:p>
            <a:pPr marL="742950" lvl="1" indent="-285750">
              <a:lnSpc>
                <a:spcPct val="130000"/>
              </a:lnSpc>
              <a:buFont typeface="Arial" panose="020B0604020202020204" pitchFamily="34" charset="0"/>
              <a:buChar char="•"/>
            </a:pPr>
            <a:r>
              <a:rPr lang="en-ID" sz="1400" dirty="0">
                <a:solidFill>
                  <a:schemeClr val="bg1"/>
                </a:solidFill>
              </a:rPr>
              <a:t>Commonwealth v Tasmania (C06/1983) (Lead action) (“Tasmanian Dam case”) - Aerial Photograph of the Franklin Area World Heritage Site Signed by Justices of the High Court </a:t>
            </a:r>
            <a:r>
              <a:rPr lang="en-ID" sz="1400" dirty="0">
                <a:solidFill>
                  <a:schemeClr val="bg1"/>
                </a:solidFill>
                <a:hlinkClick r:id="rId3"/>
              </a:rPr>
              <a:t>[1983] HCASCF 69</a:t>
            </a:r>
            <a:r>
              <a:rPr lang="en-ID" sz="1400" dirty="0">
                <a:solidFill>
                  <a:schemeClr val="bg1"/>
                </a:solidFill>
              </a:rPr>
              <a:t> (1 July 1983)</a:t>
            </a:r>
          </a:p>
          <a:p>
            <a:pPr marL="742950" lvl="1" indent="-285750">
              <a:lnSpc>
                <a:spcPct val="130000"/>
              </a:lnSpc>
              <a:buFont typeface="Arial" panose="020B0604020202020204" pitchFamily="34" charset="0"/>
              <a:buChar char="•"/>
            </a:pPr>
            <a:endParaRPr lang="en-ID" sz="1600" dirty="0">
              <a:solidFill>
                <a:schemeClr val="bg1"/>
              </a:solidFill>
            </a:endParaRPr>
          </a:p>
        </p:txBody>
      </p:sp>
      <p:pic>
        <p:nvPicPr>
          <p:cNvPr id="9" name="Picture Placeholder 8">
            <a:extLst>
              <a:ext uri="{FF2B5EF4-FFF2-40B4-BE49-F238E27FC236}">
                <a16:creationId xmlns:a16="http://schemas.microsoft.com/office/drawing/2014/main" id="{5B01F513-31B4-7E2B-E9ED-E33AC8D2F3CB}"/>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646" r="4646"/>
          <a:stretch>
            <a:fillRect/>
          </a:stretch>
        </p:blipFill>
        <p:spPr>
          <a:xfrm>
            <a:off x="7443388" y="1283493"/>
            <a:ext cx="4291013" cy="4291013"/>
          </a:xfrm>
        </p:spPr>
      </p:pic>
    </p:spTree>
    <p:extLst>
      <p:ext uri="{BB962C8B-B14F-4D97-AF65-F5344CB8AC3E}">
        <p14:creationId xmlns:p14="http://schemas.microsoft.com/office/powerpoint/2010/main" val="89709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362846A-9852-4A0A-8B05-859BCF96C7AD}"/>
              </a:ext>
            </a:extLst>
          </p:cNvPr>
          <p:cNvGrpSpPr/>
          <p:nvPr/>
        </p:nvGrpSpPr>
        <p:grpSpPr>
          <a:xfrm>
            <a:off x="4119629" y="3886445"/>
            <a:ext cx="3392330" cy="2971555"/>
            <a:chOff x="1361481" y="2020537"/>
            <a:chExt cx="3816490" cy="3343104"/>
          </a:xfrm>
        </p:grpSpPr>
        <p:sp>
          <p:nvSpPr>
            <p:cNvPr id="20" name="Oval 19">
              <a:extLst>
                <a:ext uri="{FF2B5EF4-FFF2-40B4-BE49-F238E27FC236}">
                  <a16:creationId xmlns:a16="http://schemas.microsoft.com/office/drawing/2014/main" id="{5D9B0935-8036-44DB-8649-0D46E5951462}"/>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Oval 20">
              <a:extLst>
                <a:ext uri="{FF2B5EF4-FFF2-40B4-BE49-F238E27FC236}">
                  <a16:creationId xmlns:a16="http://schemas.microsoft.com/office/drawing/2014/main" id="{23936167-3E17-47CA-8431-C87F9670A628}"/>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 name="Group 2">
            <a:extLst>
              <a:ext uri="{FF2B5EF4-FFF2-40B4-BE49-F238E27FC236}">
                <a16:creationId xmlns:a16="http://schemas.microsoft.com/office/drawing/2014/main" id="{DAC17359-4FDC-463A-8E78-DD66CD38A3B5}"/>
              </a:ext>
            </a:extLst>
          </p:cNvPr>
          <p:cNvGrpSpPr/>
          <p:nvPr/>
        </p:nvGrpSpPr>
        <p:grpSpPr>
          <a:xfrm>
            <a:off x="930521" y="366583"/>
            <a:ext cx="6581438" cy="2420652"/>
            <a:chOff x="920750" y="1771686"/>
            <a:chExt cx="4786087" cy="2188017"/>
          </a:xfrm>
        </p:grpSpPr>
        <p:sp>
          <p:nvSpPr>
            <p:cNvPr id="4" name="TextBox 3">
              <a:extLst>
                <a:ext uri="{FF2B5EF4-FFF2-40B4-BE49-F238E27FC236}">
                  <a16:creationId xmlns:a16="http://schemas.microsoft.com/office/drawing/2014/main" id="{EC962CF0-C0EF-479B-B646-3E1C62EBC5B7}"/>
                </a:ext>
              </a:extLst>
            </p:cNvPr>
            <p:cNvSpPr txBox="1"/>
            <p:nvPr/>
          </p:nvSpPr>
          <p:spPr>
            <a:xfrm>
              <a:off x="920750" y="1771686"/>
              <a:ext cx="4786087" cy="1585728"/>
            </a:xfrm>
            <a:prstGeom prst="rect">
              <a:avLst/>
            </a:prstGeom>
            <a:noFill/>
          </p:spPr>
          <p:txBody>
            <a:bodyPr wrap="square" rtlCol="0">
              <a:spAutoFit/>
            </a:bodyPr>
            <a:lstStyle/>
            <a:p>
              <a:r>
                <a:rPr lang="en-US" sz="5400" b="1" dirty="0">
                  <a:solidFill>
                    <a:schemeClr val="bg1"/>
                  </a:solidFill>
                  <a:latin typeface="+mj-lt"/>
                </a:rPr>
                <a:t>Integration of Legal Materials by LIIs</a:t>
              </a:r>
              <a:endParaRPr lang="en-ID" sz="5400" b="1" dirty="0">
                <a:solidFill>
                  <a:schemeClr val="bg1"/>
                </a:solidFill>
                <a:latin typeface="+mj-lt"/>
              </a:endParaRPr>
            </a:p>
          </p:txBody>
        </p:sp>
        <p:sp>
          <p:nvSpPr>
            <p:cNvPr id="5" name="TextBox 4">
              <a:extLst>
                <a:ext uri="{FF2B5EF4-FFF2-40B4-BE49-F238E27FC236}">
                  <a16:creationId xmlns:a16="http://schemas.microsoft.com/office/drawing/2014/main" id="{88D3B1BB-724C-4288-BBA6-BD92224FF100}"/>
                </a:ext>
              </a:extLst>
            </p:cNvPr>
            <p:cNvSpPr txBox="1"/>
            <p:nvPr/>
          </p:nvSpPr>
          <p:spPr>
            <a:xfrm>
              <a:off x="2101851" y="3598045"/>
              <a:ext cx="3307693" cy="361658"/>
            </a:xfrm>
            <a:prstGeom prst="rect">
              <a:avLst/>
            </a:prstGeom>
            <a:noFill/>
          </p:spPr>
          <p:txBody>
            <a:bodyPr wrap="square" rtlCol="0">
              <a:spAutoFit/>
            </a:bodyPr>
            <a:lstStyle/>
            <a:p>
              <a:r>
                <a:rPr lang="en-US" sz="2000" b="1" dirty="0">
                  <a:solidFill>
                    <a:schemeClr val="bg1"/>
                  </a:solidFill>
                  <a:latin typeface="+mj-lt"/>
                </a:rPr>
                <a:t>The Value of Integration</a:t>
              </a:r>
              <a:endParaRPr lang="en-ID" sz="2000" b="1" dirty="0">
                <a:solidFill>
                  <a:schemeClr val="bg1"/>
                </a:solidFill>
                <a:latin typeface="+mj-lt"/>
              </a:endParaRPr>
            </a:p>
          </p:txBody>
        </p:sp>
        <p:cxnSp>
          <p:nvCxnSpPr>
            <p:cNvPr id="6" name="Straight Connector 5">
              <a:extLst>
                <a:ext uri="{FF2B5EF4-FFF2-40B4-BE49-F238E27FC236}">
                  <a16:creationId xmlns:a16="http://schemas.microsoft.com/office/drawing/2014/main" id="{7EAB272C-F57E-44A5-994D-6CDF5ABB3091}"/>
                </a:ext>
              </a:extLst>
            </p:cNvPr>
            <p:cNvCxnSpPr>
              <a:cxnSpLocks/>
            </p:cNvCxnSpPr>
            <p:nvPr/>
          </p:nvCxnSpPr>
          <p:spPr>
            <a:xfrm>
              <a:off x="1016000" y="3776480"/>
              <a:ext cx="88537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EB3D2B38-189E-4483-9528-C9D128C1B74A}"/>
              </a:ext>
            </a:extLst>
          </p:cNvPr>
          <p:cNvSpPr txBox="1"/>
          <p:nvPr/>
        </p:nvSpPr>
        <p:spPr>
          <a:xfrm>
            <a:off x="930520" y="3221652"/>
            <a:ext cx="6172625" cy="2939779"/>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ID" sz="1600" dirty="0">
                <a:solidFill>
                  <a:schemeClr val="bg1"/>
                </a:solidFill>
              </a:rPr>
              <a:t>Integration of primary and secondary legal materials into one searchable platform</a:t>
            </a:r>
          </a:p>
          <a:p>
            <a:pPr marL="285750" indent="-285750">
              <a:lnSpc>
                <a:spcPct val="130000"/>
              </a:lnSpc>
              <a:buFont typeface="Arial" panose="020B0604020202020204" pitchFamily="34" charset="0"/>
              <a:buChar char="•"/>
            </a:pPr>
            <a:r>
              <a:rPr lang="en-ID" sz="1600" dirty="0">
                <a:solidFill>
                  <a:schemeClr val="bg1"/>
                </a:solidFill>
              </a:rPr>
              <a:t>Cross-sectional search across document types (legislation, reports, case law)</a:t>
            </a:r>
          </a:p>
          <a:p>
            <a:pPr marL="285750" indent="-285750">
              <a:lnSpc>
                <a:spcPct val="130000"/>
              </a:lnSpc>
              <a:buFont typeface="Arial" panose="020B0604020202020204" pitchFamily="34" charset="0"/>
              <a:buChar char="•"/>
            </a:pPr>
            <a:r>
              <a:rPr lang="en-ID" sz="1600" dirty="0">
                <a:solidFill>
                  <a:schemeClr val="bg1"/>
                </a:solidFill>
              </a:rPr>
              <a:t>Example: Search for ‘</a:t>
            </a:r>
            <a:r>
              <a:rPr lang="en-ID" sz="1600" b="1" dirty="0">
                <a:solidFill>
                  <a:schemeClr val="bg1"/>
                </a:solidFill>
                <a:hlinkClick r:id="rId2"/>
              </a:rPr>
              <a:t>Lindy Chamberlain</a:t>
            </a:r>
            <a:r>
              <a:rPr lang="en-ID" sz="1600" dirty="0">
                <a:solidFill>
                  <a:schemeClr val="bg1"/>
                </a:solidFill>
              </a:rPr>
              <a:t>’ includes case law, law journal articles, Royal Commission reports, and law reform reports</a:t>
            </a:r>
          </a:p>
          <a:p>
            <a:pPr marL="285750" indent="-285750">
              <a:lnSpc>
                <a:spcPct val="130000"/>
              </a:lnSpc>
              <a:buFont typeface="Arial" panose="020B0604020202020204" pitchFamily="34" charset="0"/>
              <a:buChar char="•"/>
            </a:pPr>
            <a:r>
              <a:rPr lang="en-ID" sz="1600" dirty="0">
                <a:solidFill>
                  <a:schemeClr val="bg1"/>
                </a:solidFill>
              </a:rPr>
              <a:t>Facilitates better understanding and enhances accessibility of materials by providing richer contextual information</a:t>
            </a:r>
          </a:p>
        </p:txBody>
      </p:sp>
      <p:pic>
        <p:nvPicPr>
          <p:cNvPr id="38" name="Picture Placeholder 37" descr="A screenshot of a computer&#10;&#10;Description automatically generated">
            <a:extLst>
              <a:ext uri="{FF2B5EF4-FFF2-40B4-BE49-F238E27FC236}">
                <a16:creationId xmlns:a16="http://schemas.microsoft.com/office/drawing/2014/main" id="{3A573509-6996-2111-1F4D-311FE4483AF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9" r="109"/>
          <a:stretch>
            <a:fillRect/>
          </a:stretch>
        </p:blipFill>
        <p:spPr>
          <a:xfrm>
            <a:off x="7271299" y="1595726"/>
            <a:ext cx="4291013" cy="4291013"/>
          </a:xfrm>
        </p:spPr>
      </p:pic>
    </p:spTree>
    <p:extLst>
      <p:ext uri="{BB962C8B-B14F-4D97-AF65-F5344CB8AC3E}">
        <p14:creationId xmlns:p14="http://schemas.microsoft.com/office/powerpoint/2010/main" val="4141723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A777695C-8F35-4A3C-9F6A-EF12AB62C837}"/>
              </a:ext>
            </a:extLst>
          </p:cNvPr>
          <p:cNvGrpSpPr/>
          <p:nvPr/>
        </p:nvGrpSpPr>
        <p:grpSpPr>
          <a:xfrm>
            <a:off x="6806288" y="3950957"/>
            <a:ext cx="3392330" cy="2971555"/>
            <a:chOff x="1361481" y="2020537"/>
            <a:chExt cx="3816490" cy="3343104"/>
          </a:xfrm>
        </p:grpSpPr>
        <p:sp>
          <p:nvSpPr>
            <p:cNvPr id="33" name="Oval 32">
              <a:extLst>
                <a:ext uri="{FF2B5EF4-FFF2-40B4-BE49-F238E27FC236}">
                  <a16:creationId xmlns:a16="http://schemas.microsoft.com/office/drawing/2014/main" id="{0F68C268-BC44-4D78-8F66-65141F02FC9C}"/>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Oval 33">
              <a:extLst>
                <a:ext uri="{FF2B5EF4-FFF2-40B4-BE49-F238E27FC236}">
                  <a16:creationId xmlns:a16="http://schemas.microsoft.com/office/drawing/2014/main" id="{ED62A644-BFA6-48D7-83EB-896B69FFBBF9}"/>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 name="Group 2">
            <a:extLst>
              <a:ext uri="{FF2B5EF4-FFF2-40B4-BE49-F238E27FC236}">
                <a16:creationId xmlns:a16="http://schemas.microsoft.com/office/drawing/2014/main" id="{3E441CC2-6006-4253-A986-3BFC9AF63CDB}"/>
              </a:ext>
            </a:extLst>
          </p:cNvPr>
          <p:cNvGrpSpPr/>
          <p:nvPr/>
        </p:nvGrpSpPr>
        <p:grpSpPr>
          <a:xfrm>
            <a:off x="180622" y="793771"/>
            <a:ext cx="6571010" cy="2195691"/>
            <a:chOff x="920750" y="1771686"/>
            <a:chExt cx="5152573" cy="2195691"/>
          </a:xfrm>
        </p:grpSpPr>
        <p:sp>
          <p:nvSpPr>
            <p:cNvPr id="4" name="TextBox 3">
              <a:extLst>
                <a:ext uri="{FF2B5EF4-FFF2-40B4-BE49-F238E27FC236}">
                  <a16:creationId xmlns:a16="http://schemas.microsoft.com/office/drawing/2014/main" id="{E00918B1-EA80-4ED9-9720-53142B24DA9E}"/>
                </a:ext>
              </a:extLst>
            </p:cNvPr>
            <p:cNvSpPr txBox="1"/>
            <p:nvPr/>
          </p:nvSpPr>
          <p:spPr>
            <a:xfrm>
              <a:off x="920750" y="1771686"/>
              <a:ext cx="5152573" cy="1754326"/>
            </a:xfrm>
            <a:prstGeom prst="rect">
              <a:avLst/>
            </a:prstGeom>
            <a:noFill/>
          </p:spPr>
          <p:txBody>
            <a:bodyPr wrap="square" rtlCol="0">
              <a:spAutoFit/>
            </a:bodyPr>
            <a:lstStyle/>
            <a:p>
              <a:r>
                <a:rPr lang="en-US" sz="5400" b="1" dirty="0">
                  <a:solidFill>
                    <a:schemeClr val="bg1"/>
                  </a:solidFill>
                  <a:latin typeface="+mj-lt"/>
                </a:rPr>
                <a:t>LIIs’ Unique Role in Legal Information</a:t>
              </a:r>
              <a:endParaRPr lang="en-ID" sz="5400" b="1" dirty="0">
                <a:solidFill>
                  <a:schemeClr val="bg1"/>
                </a:solidFill>
                <a:latin typeface="+mj-lt"/>
              </a:endParaRPr>
            </a:p>
          </p:txBody>
        </p:sp>
        <p:sp>
          <p:nvSpPr>
            <p:cNvPr id="5" name="TextBox 4">
              <a:extLst>
                <a:ext uri="{FF2B5EF4-FFF2-40B4-BE49-F238E27FC236}">
                  <a16:creationId xmlns:a16="http://schemas.microsoft.com/office/drawing/2014/main" id="{95A46334-B714-473F-9722-A8759147286E}"/>
                </a:ext>
              </a:extLst>
            </p:cNvPr>
            <p:cNvSpPr txBox="1"/>
            <p:nvPr/>
          </p:nvSpPr>
          <p:spPr>
            <a:xfrm>
              <a:off x="2101851" y="3598045"/>
              <a:ext cx="3101521" cy="369332"/>
            </a:xfrm>
            <a:prstGeom prst="rect">
              <a:avLst/>
            </a:prstGeom>
            <a:noFill/>
          </p:spPr>
          <p:txBody>
            <a:bodyPr wrap="square" rtlCol="0">
              <a:spAutoFit/>
            </a:bodyPr>
            <a:lstStyle/>
            <a:p>
              <a:r>
                <a:rPr lang="en-US" b="1" dirty="0">
                  <a:solidFill>
                    <a:schemeClr val="bg1"/>
                  </a:solidFill>
                  <a:latin typeface="+mj-lt"/>
                </a:rPr>
                <a:t>Benefits of LIIs</a:t>
              </a:r>
              <a:endParaRPr lang="en-ID" b="1" dirty="0">
                <a:solidFill>
                  <a:schemeClr val="bg1"/>
                </a:solidFill>
                <a:latin typeface="+mj-lt"/>
              </a:endParaRPr>
            </a:p>
          </p:txBody>
        </p:sp>
        <p:cxnSp>
          <p:nvCxnSpPr>
            <p:cNvPr id="6" name="Straight Connector 5">
              <a:extLst>
                <a:ext uri="{FF2B5EF4-FFF2-40B4-BE49-F238E27FC236}">
                  <a16:creationId xmlns:a16="http://schemas.microsoft.com/office/drawing/2014/main" id="{56A7A9C5-9536-4724-82F1-580CEF16AF3B}"/>
                </a:ext>
              </a:extLst>
            </p:cNvPr>
            <p:cNvCxnSpPr>
              <a:cxnSpLocks/>
            </p:cNvCxnSpPr>
            <p:nvPr/>
          </p:nvCxnSpPr>
          <p:spPr>
            <a:xfrm>
              <a:off x="1016000" y="3776480"/>
              <a:ext cx="88537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1733DEA-C804-4B3A-86B4-604A59B5EFD8}"/>
              </a:ext>
            </a:extLst>
          </p:cNvPr>
          <p:cNvGrpSpPr/>
          <p:nvPr/>
        </p:nvGrpSpPr>
        <p:grpSpPr>
          <a:xfrm>
            <a:off x="474344" y="4773375"/>
            <a:ext cx="4305997" cy="1209282"/>
            <a:chOff x="3790252" y="3762769"/>
            <a:chExt cx="4305997" cy="1209282"/>
          </a:xfrm>
        </p:grpSpPr>
        <p:sp>
          <p:nvSpPr>
            <p:cNvPr id="8" name="Rectangle: Rounded Corners 7">
              <a:extLst>
                <a:ext uri="{FF2B5EF4-FFF2-40B4-BE49-F238E27FC236}">
                  <a16:creationId xmlns:a16="http://schemas.microsoft.com/office/drawing/2014/main" id="{76FD2394-3E88-4D0C-92F3-5F2F411D473D}"/>
                </a:ext>
              </a:extLst>
            </p:cNvPr>
            <p:cNvSpPr/>
            <p:nvPr/>
          </p:nvSpPr>
          <p:spPr>
            <a:xfrm>
              <a:off x="3790252" y="3762769"/>
              <a:ext cx="4305997" cy="1209282"/>
            </a:xfrm>
            <a:prstGeom prst="roundRect">
              <a:avLst>
                <a:gd name="adj" fmla="val 12931"/>
              </a:avLst>
            </a:prstGeom>
            <a:gradFill>
              <a:gsLst>
                <a:gs pos="2000">
                  <a:schemeClr val="accent2"/>
                </a:gs>
                <a:gs pos="91000">
                  <a:schemeClr val="tx1"/>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 name="Group 8">
              <a:extLst>
                <a:ext uri="{FF2B5EF4-FFF2-40B4-BE49-F238E27FC236}">
                  <a16:creationId xmlns:a16="http://schemas.microsoft.com/office/drawing/2014/main" id="{336282D9-5E76-4BDE-81A5-4B88689B7242}"/>
                </a:ext>
              </a:extLst>
            </p:cNvPr>
            <p:cNvGrpSpPr/>
            <p:nvPr/>
          </p:nvGrpSpPr>
          <p:grpSpPr>
            <a:xfrm>
              <a:off x="4978682" y="3970610"/>
              <a:ext cx="2851338" cy="919559"/>
              <a:chOff x="2552876" y="4486160"/>
              <a:chExt cx="2851338" cy="919559"/>
            </a:xfrm>
          </p:grpSpPr>
          <p:sp>
            <p:nvSpPr>
              <p:cNvPr id="10" name="TextBox 9">
                <a:extLst>
                  <a:ext uri="{FF2B5EF4-FFF2-40B4-BE49-F238E27FC236}">
                    <a16:creationId xmlns:a16="http://schemas.microsoft.com/office/drawing/2014/main" id="{BE56488F-4857-49AF-B2C7-F454F6B861A2}"/>
                  </a:ext>
                </a:extLst>
              </p:cNvPr>
              <p:cNvSpPr txBox="1"/>
              <p:nvPr/>
            </p:nvSpPr>
            <p:spPr>
              <a:xfrm>
                <a:off x="2552876" y="4486160"/>
                <a:ext cx="1223412" cy="369332"/>
              </a:xfrm>
              <a:prstGeom prst="rect">
                <a:avLst/>
              </a:prstGeom>
              <a:noFill/>
            </p:spPr>
            <p:txBody>
              <a:bodyPr wrap="none" rtlCol="0">
                <a:spAutoFit/>
              </a:bodyPr>
              <a:lstStyle/>
              <a:p>
                <a:r>
                  <a:rPr lang="en-US" b="1" dirty="0">
                    <a:solidFill>
                      <a:schemeClr val="bg1"/>
                    </a:solidFill>
                    <a:latin typeface="+mj-lt"/>
                  </a:rPr>
                  <a:t>Expertise</a:t>
                </a:r>
                <a:endParaRPr lang="en-ID" b="1" dirty="0">
                  <a:solidFill>
                    <a:schemeClr val="bg1"/>
                  </a:solidFill>
                  <a:latin typeface="+mj-lt"/>
                </a:endParaRPr>
              </a:p>
            </p:txBody>
          </p:sp>
          <p:sp>
            <p:nvSpPr>
              <p:cNvPr id="11" name="TextBox 10">
                <a:extLst>
                  <a:ext uri="{FF2B5EF4-FFF2-40B4-BE49-F238E27FC236}">
                    <a16:creationId xmlns:a16="http://schemas.microsoft.com/office/drawing/2014/main" id="{F92B1227-3E85-4507-8816-901668A7D04B}"/>
                  </a:ext>
                </a:extLst>
              </p:cNvPr>
              <p:cNvSpPr txBox="1"/>
              <p:nvPr/>
            </p:nvSpPr>
            <p:spPr>
              <a:xfrm>
                <a:off x="2552876" y="4858261"/>
                <a:ext cx="2851338" cy="547458"/>
              </a:xfrm>
              <a:prstGeom prst="rect">
                <a:avLst/>
              </a:prstGeom>
              <a:noFill/>
            </p:spPr>
            <p:txBody>
              <a:bodyPr wrap="square">
                <a:spAutoFit/>
              </a:bodyPr>
              <a:lstStyle/>
              <a:p>
                <a:pPr>
                  <a:lnSpc>
                    <a:spcPct val="130000"/>
                  </a:lnSpc>
                </a:pPr>
                <a:r>
                  <a:rPr lang="en-ID" sz="1200" dirty="0">
                    <a:solidFill>
                      <a:schemeClr val="bg1"/>
                    </a:solidFill>
                  </a:rPr>
                  <a:t>Expertise in managing large, integrated legal databases</a:t>
                </a:r>
              </a:p>
            </p:txBody>
          </p:sp>
        </p:grpSp>
        <p:sp>
          <p:nvSpPr>
            <p:cNvPr id="13" name="Rectangle: Rounded Corners 12">
              <a:extLst>
                <a:ext uri="{FF2B5EF4-FFF2-40B4-BE49-F238E27FC236}">
                  <a16:creationId xmlns:a16="http://schemas.microsoft.com/office/drawing/2014/main" id="{E2CACC06-5AB2-4E8E-B78C-01DB8CC8CCEC}"/>
                </a:ext>
              </a:extLst>
            </p:cNvPr>
            <p:cNvSpPr/>
            <p:nvPr/>
          </p:nvSpPr>
          <p:spPr>
            <a:xfrm>
              <a:off x="4029680" y="3980135"/>
              <a:ext cx="766724" cy="774550"/>
            </a:xfrm>
            <a:prstGeom prst="roundRect">
              <a:avLst>
                <a:gd name="adj" fmla="val 10750"/>
              </a:avLst>
            </a:prstGeom>
            <a:gradFill>
              <a:gsLst>
                <a:gs pos="2000">
                  <a:schemeClr val="accent2"/>
                </a:gs>
                <a:gs pos="91000">
                  <a:schemeClr val="accent1"/>
                </a:gs>
                <a:gs pos="100000">
                  <a:schemeClr val="accent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16" name="Group 15">
            <a:extLst>
              <a:ext uri="{FF2B5EF4-FFF2-40B4-BE49-F238E27FC236}">
                <a16:creationId xmlns:a16="http://schemas.microsoft.com/office/drawing/2014/main" id="{F6B50B46-B45A-4D7D-919D-AB85D943108D}"/>
              </a:ext>
            </a:extLst>
          </p:cNvPr>
          <p:cNvGrpSpPr/>
          <p:nvPr/>
        </p:nvGrpSpPr>
        <p:grpSpPr>
          <a:xfrm>
            <a:off x="3313499" y="3324589"/>
            <a:ext cx="4305997" cy="1209282"/>
            <a:chOff x="3790252" y="3762769"/>
            <a:chExt cx="4305997" cy="1209282"/>
          </a:xfrm>
        </p:grpSpPr>
        <p:sp>
          <p:nvSpPr>
            <p:cNvPr id="17" name="Rectangle: Rounded Corners 16">
              <a:extLst>
                <a:ext uri="{FF2B5EF4-FFF2-40B4-BE49-F238E27FC236}">
                  <a16:creationId xmlns:a16="http://schemas.microsoft.com/office/drawing/2014/main" id="{EA4BAFFD-4A01-4E53-8D88-0C8CB7C35122}"/>
                </a:ext>
              </a:extLst>
            </p:cNvPr>
            <p:cNvSpPr/>
            <p:nvPr/>
          </p:nvSpPr>
          <p:spPr>
            <a:xfrm>
              <a:off x="3790252" y="3762769"/>
              <a:ext cx="4305997" cy="1209282"/>
            </a:xfrm>
            <a:prstGeom prst="roundRect">
              <a:avLst>
                <a:gd name="adj" fmla="val 12931"/>
              </a:avLst>
            </a:prstGeom>
            <a:gradFill>
              <a:gsLst>
                <a:gs pos="2000">
                  <a:schemeClr val="accent2"/>
                </a:gs>
                <a:gs pos="91000">
                  <a:schemeClr val="tx1"/>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8" name="Group 17">
              <a:extLst>
                <a:ext uri="{FF2B5EF4-FFF2-40B4-BE49-F238E27FC236}">
                  <a16:creationId xmlns:a16="http://schemas.microsoft.com/office/drawing/2014/main" id="{EC8EF44B-4706-4847-8E58-3BA05F24BAA9}"/>
                </a:ext>
              </a:extLst>
            </p:cNvPr>
            <p:cNvGrpSpPr/>
            <p:nvPr/>
          </p:nvGrpSpPr>
          <p:grpSpPr>
            <a:xfrm>
              <a:off x="4978682" y="3970610"/>
              <a:ext cx="3021218" cy="919559"/>
              <a:chOff x="2552876" y="4486160"/>
              <a:chExt cx="3021218" cy="919559"/>
            </a:xfrm>
          </p:grpSpPr>
          <p:sp>
            <p:nvSpPr>
              <p:cNvPr id="22" name="TextBox 21">
                <a:extLst>
                  <a:ext uri="{FF2B5EF4-FFF2-40B4-BE49-F238E27FC236}">
                    <a16:creationId xmlns:a16="http://schemas.microsoft.com/office/drawing/2014/main" id="{B117F1BC-A580-4F2D-94D5-B1784AFA5D17}"/>
                  </a:ext>
                </a:extLst>
              </p:cNvPr>
              <p:cNvSpPr txBox="1"/>
              <p:nvPr/>
            </p:nvSpPr>
            <p:spPr>
              <a:xfrm>
                <a:off x="2552876" y="4486160"/>
                <a:ext cx="1595309" cy="369332"/>
              </a:xfrm>
              <a:prstGeom prst="rect">
                <a:avLst/>
              </a:prstGeom>
              <a:noFill/>
            </p:spPr>
            <p:txBody>
              <a:bodyPr wrap="none" rtlCol="0">
                <a:spAutoFit/>
              </a:bodyPr>
              <a:lstStyle/>
              <a:p>
                <a:r>
                  <a:rPr lang="en-US" b="1" dirty="0">
                    <a:solidFill>
                      <a:schemeClr val="bg1"/>
                    </a:solidFill>
                    <a:latin typeface="+mj-lt"/>
                  </a:rPr>
                  <a:t>Partnerships</a:t>
                </a:r>
                <a:endParaRPr lang="en-ID" b="1" dirty="0">
                  <a:solidFill>
                    <a:schemeClr val="bg1"/>
                  </a:solidFill>
                  <a:latin typeface="+mj-lt"/>
                </a:endParaRPr>
              </a:p>
            </p:txBody>
          </p:sp>
          <p:sp>
            <p:nvSpPr>
              <p:cNvPr id="23" name="TextBox 22">
                <a:extLst>
                  <a:ext uri="{FF2B5EF4-FFF2-40B4-BE49-F238E27FC236}">
                    <a16:creationId xmlns:a16="http://schemas.microsoft.com/office/drawing/2014/main" id="{A49471A1-2781-4FC2-B8E0-134109336259}"/>
                  </a:ext>
                </a:extLst>
              </p:cNvPr>
              <p:cNvSpPr txBox="1"/>
              <p:nvPr/>
            </p:nvSpPr>
            <p:spPr>
              <a:xfrm>
                <a:off x="2552876" y="4858261"/>
                <a:ext cx="3021218" cy="547458"/>
              </a:xfrm>
              <a:prstGeom prst="rect">
                <a:avLst/>
              </a:prstGeom>
              <a:noFill/>
            </p:spPr>
            <p:txBody>
              <a:bodyPr wrap="square">
                <a:spAutoFit/>
              </a:bodyPr>
              <a:lstStyle/>
              <a:p>
                <a:pPr>
                  <a:lnSpc>
                    <a:spcPct val="130000"/>
                  </a:lnSpc>
                </a:pPr>
                <a:r>
                  <a:rPr lang="en-ID" sz="1200" dirty="0">
                    <a:solidFill>
                      <a:schemeClr val="bg1"/>
                    </a:solidFill>
                  </a:rPr>
                  <a:t>Collaborative partnerships with courts, governments, and educational institutions</a:t>
                </a:r>
              </a:p>
            </p:txBody>
          </p:sp>
        </p:grpSp>
        <p:sp>
          <p:nvSpPr>
            <p:cNvPr id="20" name="Rectangle: Rounded Corners 19">
              <a:extLst>
                <a:ext uri="{FF2B5EF4-FFF2-40B4-BE49-F238E27FC236}">
                  <a16:creationId xmlns:a16="http://schemas.microsoft.com/office/drawing/2014/main" id="{6E46DE96-CBEB-428E-91B1-1CEB040F065B}"/>
                </a:ext>
              </a:extLst>
            </p:cNvPr>
            <p:cNvSpPr/>
            <p:nvPr/>
          </p:nvSpPr>
          <p:spPr>
            <a:xfrm>
              <a:off x="4029680" y="3980135"/>
              <a:ext cx="766724" cy="774550"/>
            </a:xfrm>
            <a:prstGeom prst="roundRect">
              <a:avLst>
                <a:gd name="adj" fmla="val 10750"/>
              </a:avLst>
            </a:prstGeom>
            <a:gradFill>
              <a:gsLst>
                <a:gs pos="2000">
                  <a:schemeClr val="accent2"/>
                </a:gs>
                <a:gs pos="91000">
                  <a:schemeClr val="accent1"/>
                </a:gs>
                <a:gs pos="100000">
                  <a:schemeClr val="accent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24" name="Group 23">
            <a:extLst>
              <a:ext uri="{FF2B5EF4-FFF2-40B4-BE49-F238E27FC236}">
                <a16:creationId xmlns:a16="http://schemas.microsoft.com/office/drawing/2014/main" id="{8C6C9CFB-BCBA-4760-8D3E-21E5C3FB0CE6}"/>
              </a:ext>
            </a:extLst>
          </p:cNvPr>
          <p:cNvGrpSpPr/>
          <p:nvPr/>
        </p:nvGrpSpPr>
        <p:grpSpPr>
          <a:xfrm>
            <a:off x="6299411" y="1875803"/>
            <a:ext cx="4305997" cy="1209282"/>
            <a:chOff x="3790252" y="3762769"/>
            <a:chExt cx="4305997" cy="1209282"/>
          </a:xfrm>
        </p:grpSpPr>
        <p:sp>
          <p:nvSpPr>
            <p:cNvPr id="25" name="Rectangle: Rounded Corners 24">
              <a:extLst>
                <a:ext uri="{FF2B5EF4-FFF2-40B4-BE49-F238E27FC236}">
                  <a16:creationId xmlns:a16="http://schemas.microsoft.com/office/drawing/2014/main" id="{7B3C86CC-CA80-4F6F-9160-C629FF4BEDEE}"/>
                </a:ext>
              </a:extLst>
            </p:cNvPr>
            <p:cNvSpPr/>
            <p:nvPr/>
          </p:nvSpPr>
          <p:spPr>
            <a:xfrm>
              <a:off x="3790252" y="3762769"/>
              <a:ext cx="4305997" cy="1209282"/>
            </a:xfrm>
            <a:prstGeom prst="roundRect">
              <a:avLst>
                <a:gd name="adj" fmla="val 12931"/>
              </a:avLst>
            </a:prstGeom>
            <a:gradFill>
              <a:gsLst>
                <a:gs pos="2000">
                  <a:schemeClr val="accent2"/>
                </a:gs>
                <a:gs pos="91000">
                  <a:schemeClr val="tx1"/>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6" name="Group 25">
              <a:extLst>
                <a:ext uri="{FF2B5EF4-FFF2-40B4-BE49-F238E27FC236}">
                  <a16:creationId xmlns:a16="http://schemas.microsoft.com/office/drawing/2014/main" id="{7A64F781-C7D7-4F5A-8524-34FA8B63394A}"/>
                </a:ext>
              </a:extLst>
            </p:cNvPr>
            <p:cNvGrpSpPr/>
            <p:nvPr/>
          </p:nvGrpSpPr>
          <p:grpSpPr>
            <a:xfrm>
              <a:off x="4978682" y="3970610"/>
              <a:ext cx="3017294" cy="919559"/>
              <a:chOff x="2552876" y="4486160"/>
              <a:chExt cx="3017294" cy="919559"/>
            </a:xfrm>
          </p:grpSpPr>
          <p:sp>
            <p:nvSpPr>
              <p:cNvPr id="30" name="TextBox 29">
                <a:extLst>
                  <a:ext uri="{FF2B5EF4-FFF2-40B4-BE49-F238E27FC236}">
                    <a16:creationId xmlns:a16="http://schemas.microsoft.com/office/drawing/2014/main" id="{B58FAA62-1F24-45F0-BD0C-50DE78413EA2}"/>
                  </a:ext>
                </a:extLst>
              </p:cNvPr>
              <p:cNvSpPr txBox="1"/>
              <p:nvPr/>
            </p:nvSpPr>
            <p:spPr>
              <a:xfrm>
                <a:off x="2552876" y="4486160"/>
                <a:ext cx="1535420" cy="369332"/>
              </a:xfrm>
              <a:prstGeom prst="rect">
                <a:avLst/>
              </a:prstGeom>
              <a:noFill/>
            </p:spPr>
            <p:txBody>
              <a:bodyPr wrap="none" rtlCol="0">
                <a:spAutoFit/>
              </a:bodyPr>
              <a:lstStyle/>
              <a:p>
                <a:r>
                  <a:rPr lang="en-US" b="1" dirty="0">
                    <a:solidFill>
                      <a:schemeClr val="bg1"/>
                    </a:solidFill>
                    <a:latin typeface="+mj-lt"/>
                  </a:rPr>
                  <a:t>Free Access</a:t>
                </a:r>
                <a:endParaRPr lang="en-ID" b="1" dirty="0">
                  <a:solidFill>
                    <a:schemeClr val="bg1"/>
                  </a:solidFill>
                  <a:latin typeface="+mj-lt"/>
                </a:endParaRPr>
              </a:p>
            </p:txBody>
          </p:sp>
          <p:sp>
            <p:nvSpPr>
              <p:cNvPr id="31" name="TextBox 30">
                <a:extLst>
                  <a:ext uri="{FF2B5EF4-FFF2-40B4-BE49-F238E27FC236}">
                    <a16:creationId xmlns:a16="http://schemas.microsoft.com/office/drawing/2014/main" id="{BD9C0B04-C4AA-4AC2-834C-0368FC0374E3}"/>
                  </a:ext>
                </a:extLst>
              </p:cNvPr>
              <p:cNvSpPr txBox="1"/>
              <p:nvPr/>
            </p:nvSpPr>
            <p:spPr>
              <a:xfrm>
                <a:off x="2552876" y="4858261"/>
                <a:ext cx="3017294" cy="547458"/>
              </a:xfrm>
              <a:prstGeom prst="rect">
                <a:avLst/>
              </a:prstGeom>
              <a:noFill/>
            </p:spPr>
            <p:txBody>
              <a:bodyPr wrap="square">
                <a:spAutoFit/>
              </a:bodyPr>
              <a:lstStyle/>
              <a:p>
                <a:pPr>
                  <a:lnSpc>
                    <a:spcPct val="130000"/>
                  </a:lnSpc>
                </a:pPr>
                <a:r>
                  <a:rPr lang="en-ID" sz="1200" dirty="0">
                    <a:solidFill>
                      <a:schemeClr val="bg1"/>
                    </a:solidFill>
                  </a:rPr>
                  <a:t>Institutions focused on free and effective access to legal information</a:t>
                </a:r>
              </a:p>
            </p:txBody>
          </p:sp>
        </p:grpSp>
        <p:sp>
          <p:nvSpPr>
            <p:cNvPr id="28" name="Rectangle: Rounded Corners 27">
              <a:extLst>
                <a:ext uri="{FF2B5EF4-FFF2-40B4-BE49-F238E27FC236}">
                  <a16:creationId xmlns:a16="http://schemas.microsoft.com/office/drawing/2014/main" id="{3AC93159-F490-4DE9-BC02-F23FF6001516}"/>
                </a:ext>
              </a:extLst>
            </p:cNvPr>
            <p:cNvSpPr/>
            <p:nvPr/>
          </p:nvSpPr>
          <p:spPr>
            <a:xfrm>
              <a:off x="4029680" y="3980135"/>
              <a:ext cx="766724" cy="774550"/>
            </a:xfrm>
            <a:prstGeom prst="roundRect">
              <a:avLst>
                <a:gd name="adj" fmla="val 10750"/>
              </a:avLst>
            </a:prstGeom>
            <a:gradFill>
              <a:gsLst>
                <a:gs pos="2000">
                  <a:schemeClr val="accent2"/>
                </a:gs>
                <a:gs pos="91000">
                  <a:schemeClr val="accent1"/>
                </a:gs>
                <a:gs pos="100000">
                  <a:schemeClr val="accent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35" name="Group 34">
            <a:extLst>
              <a:ext uri="{FF2B5EF4-FFF2-40B4-BE49-F238E27FC236}">
                <a16:creationId xmlns:a16="http://schemas.microsoft.com/office/drawing/2014/main" id="{F837B072-A1EA-4AB6-8FC1-58076F4FEE70}"/>
              </a:ext>
            </a:extLst>
          </p:cNvPr>
          <p:cNvGrpSpPr/>
          <p:nvPr/>
        </p:nvGrpSpPr>
        <p:grpSpPr>
          <a:xfrm>
            <a:off x="7827950" y="3534399"/>
            <a:ext cx="4036672" cy="2477951"/>
            <a:chOff x="8810171" y="791029"/>
            <a:chExt cx="2452914" cy="2477951"/>
          </a:xfrm>
        </p:grpSpPr>
        <p:sp>
          <p:nvSpPr>
            <p:cNvPr id="36" name="Rectangle: Rounded Corners 35">
              <a:extLst>
                <a:ext uri="{FF2B5EF4-FFF2-40B4-BE49-F238E27FC236}">
                  <a16:creationId xmlns:a16="http://schemas.microsoft.com/office/drawing/2014/main" id="{2E3CB155-416B-4A39-949A-5C3BC5CD4829}"/>
                </a:ext>
              </a:extLst>
            </p:cNvPr>
            <p:cNvSpPr/>
            <p:nvPr/>
          </p:nvSpPr>
          <p:spPr>
            <a:xfrm>
              <a:off x="8810171" y="791029"/>
              <a:ext cx="2452914" cy="2477951"/>
            </a:xfrm>
            <a:prstGeom prst="roundRect">
              <a:avLst>
                <a:gd name="adj" fmla="val 10750"/>
              </a:avLst>
            </a:prstGeom>
            <a:gradFill>
              <a:gsLst>
                <a:gs pos="2000">
                  <a:schemeClr val="accent2"/>
                </a:gs>
                <a:gs pos="91000">
                  <a:schemeClr val="accent1"/>
                </a:gs>
                <a:gs pos="100000">
                  <a:schemeClr val="accent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7" name="Group 36">
              <a:extLst>
                <a:ext uri="{FF2B5EF4-FFF2-40B4-BE49-F238E27FC236}">
                  <a16:creationId xmlns:a16="http://schemas.microsoft.com/office/drawing/2014/main" id="{038109AC-BFDD-4E50-9F34-67B3F9487E42}"/>
                </a:ext>
              </a:extLst>
            </p:cNvPr>
            <p:cNvGrpSpPr/>
            <p:nvPr/>
          </p:nvGrpSpPr>
          <p:grpSpPr>
            <a:xfrm>
              <a:off x="8958942" y="1171869"/>
              <a:ext cx="2172520" cy="1759267"/>
              <a:chOff x="920750" y="1945119"/>
              <a:chExt cx="2172520" cy="1759267"/>
            </a:xfrm>
          </p:grpSpPr>
          <p:sp>
            <p:nvSpPr>
              <p:cNvPr id="38" name="TextBox 37">
                <a:extLst>
                  <a:ext uri="{FF2B5EF4-FFF2-40B4-BE49-F238E27FC236}">
                    <a16:creationId xmlns:a16="http://schemas.microsoft.com/office/drawing/2014/main" id="{7B02B40E-114B-43D7-8925-EE1FA8ECD52E}"/>
                  </a:ext>
                </a:extLst>
              </p:cNvPr>
              <p:cNvSpPr txBox="1"/>
              <p:nvPr/>
            </p:nvSpPr>
            <p:spPr>
              <a:xfrm>
                <a:off x="920750" y="1945119"/>
                <a:ext cx="2086429" cy="400110"/>
              </a:xfrm>
              <a:prstGeom prst="rect">
                <a:avLst/>
              </a:prstGeom>
              <a:noFill/>
            </p:spPr>
            <p:txBody>
              <a:bodyPr wrap="square" rtlCol="0">
                <a:spAutoFit/>
              </a:bodyPr>
              <a:lstStyle/>
              <a:p>
                <a:r>
                  <a:rPr lang="en-US" sz="2000" b="1" dirty="0">
                    <a:solidFill>
                      <a:schemeClr val="bg1"/>
                    </a:solidFill>
                    <a:latin typeface="+mj-lt"/>
                  </a:rPr>
                  <a:t>Questions</a:t>
                </a:r>
                <a:endParaRPr lang="en-ID" sz="5400" b="1" dirty="0">
                  <a:solidFill>
                    <a:schemeClr val="bg1"/>
                  </a:solidFill>
                  <a:latin typeface="+mj-lt"/>
                </a:endParaRPr>
              </a:p>
            </p:txBody>
          </p:sp>
          <p:sp>
            <p:nvSpPr>
              <p:cNvPr id="39" name="TextBox 38">
                <a:extLst>
                  <a:ext uri="{FF2B5EF4-FFF2-40B4-BE49-F238E27FC236}">
                    <a16:creationId xmlns:a16="http://schemas.microsoft.com/office/drawing/2014/main" id="{849386E2-305C-4C68-9A55-6769CC85A1CD}"/>
                  </a:ext>
                </a:extLst>
              </p:cNvPr>
              <p:cNvSpPr txBox="1"/>
              <p:nvPr/>
            </p:nvSpPr>
            <p:spPr>
              <a:xfrm>
                <a:off x="1006841" y="2380947"/>
                <a:ext cx="2086429"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latin typeface="+mj-lt"/>
                  </a:rPr>
                  <a:t>Should an LII be considered as ‘a library of last resort’?</a:t>
                </a:r>
              </a:p>
              <a:p>
                <a:pPr marL="285750" indent="-285750">
                  <a:buFont typeface="Arial" panose="020B0604020202020204" pitchFamily="34" charset="0"/>
                  <a:buChar char="•"/>
                </a:pPr>
                <a:r>
                  <a:rPr lang="en-US" sz="1600" b="1" dirty="0">
                    <a:solidFill>
                      <a:schemeClr val="bg1"/>
                    </a:solidFill>
                    <a:latin typeface="+mj-lt"/>
                  </a:rPr>
                  <a:t>To what extent should LIIs play a preservation role?</a:t>
                </a:r>
                <a:endParaRPr lang="en-ID" sz="1600" b="1" dirty="0">
                  <a:solidFill>
                    <a:schemeClr val="bg1"/>
                  </a:solidFill>
                  <a:latin typeface="+mj-lt"/>
                </a:endParaRPr>
              </a:p>
            </p:txBody>
          </p:sp>
        </p:grpSp>
      </p:grpSp>
    </p:spTree>
    <p:extLst>
      <p:ext uri="{BB962C8B-B14F-4D97-AF65-F5344CB8AC3E}">
        <p14:creationId xmlns:p14="http://schemas.microsoft.com/office/powerpoint/2010/main" val="2811909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DF570F-D64F-475D-9611-34627C00AA0B}"/>
              </a:ext>
            </a:extLst>
          </p:cNvPr>
          <p:cNvGrpSpPr/>
          <p:nvPr/>
        </p:nvGrpSpPr>
        <p:grpSpPr>
          <a:xfrm>
            <a:off x="7878919" y="1161164"/>
            <a:ext cx="3741581" cy="3277486"/>
            <a:chOff x="1361481" y="2020537"/>
            <a:chExt cx="3816490" cy="3343104"/>
          </a:xfrm>
        </p:grpSpPr>
        <p:sp>
          <p:nvSpPr>
            <p:cNvPr id="3" name="Oval 2">
              <a:extLst>
                <a:ext uri="{FF2B5EF4-FFF2-40B4-BE49-F238E27FC236}">
                  <a16:creationId xmlns:a16="http://schemas.microsoft.com/office/drawing/2014/main" id="{0190B3AB-7BEB-4DCD-8DAA-FB7C6758AC2C}"/>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Oval 3">
              <a:extLst>
                <a:ext uri="{FF2B5EF4-FFF2-40B4-BE49-F238E27FC236}">
                  <a16:creationId xmlns:a16="http://schemas.microsoft.com/office/drawing/2014/main" id="{3B0ECB60-506C-47E6-964D-8ACD0EB8F2C7}"/>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1" name="Group 10">
            <a:extLst>
              <a:ext uri="{FF2B5EF4-FFF2-40B4-BE49-F238E27FC236}">
                <a16:creationId xmlns:a16="http://schemas.microsoft.com/office/drawing/2014/main" id="{40DDFADE-45C7-482D-936E-E07E8540CF80}"/>
              </a:ext>
            </a:extLst>
          </p:cNvPr>
          <p:cNvGrpSpPr/>
          <p:nvPr/>
        </p:nvGrpSpPr>
        <p:grpSpPr>
          <a:xfrm>
            <a:off x="1123949" y="1332085"/>
            <a:ext cx="8223251" cy="5212773"/>
            <a:chOff x="1415709" y="1281881"/>
            <a:chExt cx="9410701" cy="4653132"/>
          </a:xfrm>
        </p:grpSpPr>
        <p:sp>
          <p:nvSpPr>
            <p:cNvPr id="5" name="TextBox 4">
              <a:extLst>
                <a:ext uri="{FF2B5EF4-FFF2-40B4-BE49-F238E27FC236}">
                  <a16:creationId xmlns:a16="http://schemas.microsoft.com/office/drawing/2014/main" id="{F3335841-B5AB-4BA8-A897-9E5C5685D499}"/>
                </a:ext>
              </a:extLst>
            </p:cNvPr>
            <p:cNvSpPr txBox="1"/>
            <p:nvPr/>
          </p:nvSpPr>
          <p:spPr>
            <a:xfrm>
              <a:off x="1415709" y="1281881"/>
              <a:ext cx="9410700" cy="1565982"/>
            </a:xfrm>
            <a:prstGeom prst="rect">
              <a:avLst/>
            </a:prstGeom>
            <a:noFill/>
          </p:spPr>
          <p:txBody>
            <a:bodyPr wrap="square" rtlCol="0">
              <a:spAutoFit/>
            </a:bodyPr>
            <a:lstStyle/>
            <a:p>
              <a:r>
                <a:rPr lang="en-US" sz="5400" b="1" dirty="0">
                  <a:solidFill>
                    <a:schemeClr val="bg1"/>
                  </a:solidFill>
                  <a:latin typeface="+mj-lt"/>
                </a:rPr>
                <a:t>The Dynamic Nature of Public Legal Information</a:t>
              </a:r>
              <a:endParaRPr lang="en-ID" sz="6000" b="1" dirty="0">
                <a:solidFill>
                  <a:schemeClr val="bg1"/>
                </a:solidFill>
                <a:latin typeface="+mj-lt"/>
              </a:endParaRPr>
            </a:p>
          </p:txBody>
        </p:sp>
        <p:grpSp>
          <p:nvGrpSpPr>
            <p:cNvPr id="8" name="Group 7">
              <a:extLst>
                <a:ext uri="{FF2B5EF4-FFF2-40B4-BE49-F238E27FC236}">
                  <a16:creationId xmlns:a16="http://schemas.microsoft.com/office/drawing/2014/main" id="{C3D93B3F-5F30-4083-A230-53D5BC969C71}"/>
                </a:ext>
              </a:extLst>
            </p:cNvPr>
            <p:cNvGrpSpPr/>
            <p:nvPr/>
          </p:nvGrpSpPr>
          <p:grpSpPr>
            <a:xfrm>
              <a:off x="1510960" y="3371850"/>
              <a:ext cx="6659719" cy="357154"/>
              <a:chOff x="1706880" y="3975675"/>
              <a:chExt cx="6659719" cy="357154"/>
            </a:xfrm>
          </p:grpSpPr>
          <p:sp>
            <p:nvSpPr>
              <p:cNvPr id="6" name="TextBox 5">
                <a:extLst>
                  <a:ext uri="{FF2B5EF4-FFF2-40B4-BE49-F238E27FC236}">
                    <a16:creationId xmlns:a16="http://schemas.microsoft.com/office/drawing/2014/main" id="{75E3E941-E132-487B-A374-1D6056284DA9}"/>
                  </a:ext>
                </a:extLst>
              </p:cNvPr>
              <p:cNvSpPr txBox="1"/>
              <p:nvPr/>
            </p:nvSpPr>
            <p:spPr>
              <a:xfrm>
                <a:off x="3628208" y="3975675"/>
                <a:ext cx="4738391" cy="357154"/>
              </a:xfrm>
              <a:prstGeom prst="rect">
                <a:avLst/>
              </a:prstGeom>
              <a:noFill/>
            </p:spPr>
            <p:txBody>
              <a:bodyPr wrap="square" rtlCol="0">
                <a:spAutoFit/>
              </a:bodyPr>
              <a:lstStyle/>
              <a:p>
                <a:r>
                  <a:rPr lang="en-US" sz="2000" b="1" dirty="0">
                    <a:solidFill>
                      <a:schemeClr val="bg1"/>
                    </a:solidFill>
                    <a:latin typeface="+mj-lt"/>
                  </a:rPr>
                  <a:t>Continuous Evolution</a:t>
                </a:r>
                <a:endParaRPr lang="en-ID" sz="2000" b="1" dirty="0">
                  <a:solidFill>
                    <a:schemeClr val="bg1"/>
                  </a:solidFill>
                  <a:latin typeface="+mj-lt"/>
                </a:endParaRPr>
              </a:p>
            </p:txBody>
          </p:sp>
          <p:cxnSp>
            <p:nvCxnSpPr>
              <p:cNvPr id="7" name="Straight Connector 6">
                <a:extLst>
                  <a:ext uri="{FF2B5EF4-FFF2-40B4-BE49-F238E27FC236}">
                    <a16:creationId xmlns:a16="http://schemas.microsoft.com/office/drawing/2014/main" id="{DB048DD1-CBD5-4F58-B7DA-3CAC8BB881BC}"/>
                  </a:ext>
                </a:extLst>
              </p:cNvPr>
              <p:cNvCxnSpPr/>
              <p:nvPr/>
            </p:nvCxnSpPr>
            <p:spPr>
              <a:xfrm>
                <a:off x="1706880" y="4173160"/>
                <a:ext cx="1767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864F3F17-EE82-4EAC-8AB1-7B63915481B4}"/>
                </a:ext>
              </a:extLst>
            </p:cNvPr>
            <p:cNvSpPr txBox="1"/>
            <p:nvPr/>
          </p:nvSpPr>
          <p:spPr>
            <a:xfrm>
              <a:off x="1415710" y="3985719"/>
              <a:ext cx="9410700" cy="1949294"/>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ID" sz="1600" dirty="0">
                  <a:solidFill>
                    <a:schemeClr val="bg1"/>
                  </a:solidFill>
                </a:rPr>
                <a:t>Expanding the range of accessible legal documents</a:t>
              </a:r>
            </a:p>
            <a:p>
              <a:pPr marL="285750" indent="-285750">
                <a:lnSpc>
                  <a:spcPct val="130000"/>
                </a:lnSpc>
                <a:buFont typeface="Arial" panose="020B0604020202020204" pitchFamily="34" charset="0"/>
                <a:buChar char="•"/>
              </a:pPr>
              <a:r>
                <a:rPr lang="en-ID" sz="1600" dirty="0">
                  <a:solidFill>
                    <a:schemeClr val="bg1"/>
                  </a:solidFill>
                </a:rPr>
                <a:t>Potential additions: Standards, historical case law, second reading speeches, Hansard (report of the proceedings of parliament and its committees)</a:t>
              </a:r>
            </a:p>
            <a:p>
              <a:pPr marL="285750" indent="-285750">
                <a:lnSpc>
                  <a:spcPct val="130000"/>
                </a:lnSpc>
                <a:buFont typeface="Arial" panose="020B0604020202020204" pitchFamily="34" charset="0"/>
                <a:buChar char="•"/>
              </a:pPr>
              <a:r>
                <a:rPr lang="en-ID" sz="1600" dirty="0">
                  <a:solidFill>
                    <a:schemeClr val="bg1"/>
                  </a:solidFill>
                </a:rPr>
                <a:t>Ongoing efforts to democratise legal knowledge </a:t>
              </a:r>
            </a:p>
            <a:p>
              <a:pPr marL="742950" lvl="1" indent="-285750">
                <a:lnSpc>
                  <a:spcPct val="130000"/>
                </a:lnSpc>
                <a:buFont typeface="Arial" panose="020B0604020202020204" pitchFamily="34" charset="0"/>
                <a:buChar char="•"/>
              </a:pPr>
              <a:r>
                <a:rPr lang="en-ID" sz="1400" dirty="0">
                  <a:solidFill>
                    <a:schemeClr val="bg1"/>
                  </a:solidFill>
                </a:rPr>
                <a:t>Crown Copyright</a:t>
              </a:r>
            </a:p>
            <a:p>
              <a:pPr marL="742950" lvl="1" indent="-285750">
                <a:lnSpc>
                  <a:spcPct val="130000"/>
                </a:lnSpc>
                <a:buFont typeface="Arial" panose="020B0604020202020204" pitchFamily="34" charset="0"/>
                <a:buChar char="•"/>
              </a:pPr>
              <a:r>
                <a:rPr lang="en-ID" sz="1400" dirty="0">
                  <a:solidFill>
                    <a:schemeClr val="bg1"/>
                  </a:solidFill>
                </a:rPr>
                <a:t>Authorised law reporting</a:t>
              </a:r>
            </a:p>
            <a:p>
              <a:pPr marL="742950" lvl="1" indent="-285750">
                <a:lnSpc>
                  <a:spcPct val="130000"/>
                </a:lnSpc>
                <a:buFont typeface="Arial" panose="020B0604020202020204" pitchFamily="34" charset="0"/>
                <a:buChar char="•"/>
              </a:pPr>
              <a:r>
                <a:rPr lang="en-ID" sz="1400" dirty="0" err="1">
                  <a:solidFill>
                    <a:schemeClr val="bg1"/>
                  </a:solidFill>
                </a:rPr>
                <a:t>AustLII</a:t>
              </a:r>
              <a:r>
                <a:rPr lang="en-ID" sz="1400" dirty="0">
                  <a:solidFill>
                    <a:schemeClr val="bg1"/>
                  </a:solidFill>
                </a:rPr>
                <a:t> Foundation Press and CAUL’s OER initiative</a:t>
              </a:r>
            </a:p>
          </p:txBody>
        </p:sp>
      </p:grpSp>
    </p:spTree>
    <p:extLst>
      <p:ext uri="{BB962C8B-B14F-4D97-AF65-F5344CB8AC3E}">
        <p14:creationId xmlns:p14="http://schemas.microsoft.com/office/powerpoint/2010/main" val="4072771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A777695C-8F35-4A3C-9F6A-EF12AB62C837}"/>
              </a:ext>
            </a:extLst>
          </p:cNvPr>
          <p:cNvGrpSpPr/>
          <p:nvPr/>
        </p:nvGrpSpPr>
        <p:grpSpPr>
          <a:xfrm>
            <a:off x="6806288" y="3950957"/>
            <a:ext cx="3392330" cy="2971555"/>
            <a:chOff x="1361481" y="2020537"/>
            <a:chExt cx="3816490" cy="3343104"/>
          </a:xfrm>
        </p:grpSpPr>
        <p:sp>
          <p:nvSpPr>
            <p:cNvPr id="33" name="Oval 32">
              <a:extLst>
                <a:ext uri="{FF2B5EF4-FFF2-40B4-BE49-F238E27FC236}">
                  <a16:creationId xmlns:a16="http://schemas.microsoft.com/office/drawing/2014/main" id="{0F68C268-BC44-4D78-8F66-65141F02FC9C}"/>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Oval 33">
              <a:extLst>
                <a:ext uri="{FF2B5EF4-FFF2-40B4-BE49-F238E27FC236}">
                  <a16:creationId xmlns:a16="http://schemas.microsoft.com/office/drawing/2014/main" id="{ED62A644-BFA6-48D7-83EB-896B69FFBBF9}"/>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 name="Group 2">
            <a:extLst>
              <a:ext uri="{FF2B5EF4-FFF2-40B4-BE49-F238E27FC236}">
                <a16:creationId xmlns:a16="http://schemas.microsoft.com/office/drawing/2014/main" id="{3E441CC2-6006-4253-A986-3BFC9AF63CDB}"/>
              </a:ext>
            </a:extLst>
          </p:cNvPr>
          <p:cNvGrpSpPr/>
          <p:nvPr/>
        </p:nvGrpSpPr>
        <p:grpSpPr>
          <a:xfrm>
            <a:off x="364373" y="189497"/>
            <a:ext cx="7452799" cy="3193811"/>
            <a:chOff x="920750" y="1771686"/>
            <a:chExt cx="5152573" cy="2195691"/>
          </a:xfrm>
        </p:grpSpPr>
        <p:sp>
          <p:nvSpPr>
            <p:cNvPr id="4" name="TextBox 3">
              <a:extLst>
                <a:ext uri="{FF2B5EF4-FFF2-40B4-BE49-F238E27FC236}">
                  <a16:creationId xmlns:a16="http://schemas.microsoft.com/office/drawing/2014/main" id="{E00918B1-EA80-4ED9-9720-53142B24DA9E}"/>
                </a:ext>
              </a:extLst>
            </p:cNvPr>
            <p:cNvSpPr txBox="1"/>
            <p:nvPr/>
          </p:nvSpPr>
          <p:spPr>
            <a:xfrm>
              <a:off x="920750" y="1771686"/>
              <a:ext cx="5152573" cy="1754326"/>
            </a:xfrm>
            <a:prstGeom prst="rect">
              <a:avLst/>
            </a:prstGeom>
            <a:noFill/>
          </p:spPr>
          <p:txBody>
            <a:bodyPr wrap="square" rtlCol="0">
              <a:spAutoFit/>
            </a:bodyPr>
            <a:lstStyle/>
            <a:p>
              <a:r>
                <a:rPr lang="en-US" sz="5400" b="1" dirty="0">
                  <a:solidFill>
                    <a:schemeClr val="bg1"/>
                  </a:solidFill>
                  <a:latin typeface="+mj-lt"/>
                </a:rPr>
                <a:t>Emerging Technologies and Legal Information</a:t>
              </a:r>
              <a:endParaRPr lang="en-ID" sz="5400" b="1" dirty="0">
                <a:solidFill>
                  <a:schemeClr val="bg1"/>
                </a:solidFill>
                <a:latin typeface="+mj-lt"/>
              </a:endParaRPr>
            </a:p>
          </p:txBody>
        </p:sp>
        <p:sp>
          <p:nvSpPr>
            <p:cNvPr id="5" name="TextBox 4">
              <a:extLst>
                <a:ext uri="{FF2B5EF4-FFF2-40B4-BE49-F238E27FC236}">
                  <a16:creationId xmlns:a16="http://schemas.microsoft.com/office/drawing/2014/main" id="{95A46334-B714-473F-9722-A8759147286E}"/>
                </a:ext>
              </a:extLst>
            </p:cNvPr>
            <p:cNvSpPr txBox="1"/>
            <p:nvPr/>
          </p:nvSpPr>
          <p:spPr>
            <a:xfrm>
              <a:off x="2101851" y="3598045"/>
              <a:ext cx="3101521" cy="369332"/>
            </a:xfrm>
            <a:prstGeom prst="rect">
              <a:avLst/>
            </a:prstGeom>
            <a:noFill/>
          </p:spPr>
          <p:txBody>
            <a:bodyPr wrap="square" rtlCol="0">
              <a:spAutoFit/>
            </a:bodyPr>
            <a:lstStyle/>
            <a:p>
              <a:r>
                <a:rPr lang="en-US" b="1" dirty="0">
                  <a:solidFill>
                    <a:schemeClr val="bg1"/>
                  </a:solidFill>
                  <a:latin typeface="+mj-lt"/>
                </a:rPr>
                <a:t>Implications of AI on Legal Information</a:t>
              </a:r>
              <a:endParaRPr lang="en-ID" b="1" dirty="0">
                <a:solidFill>
                  <a:schemeClr val="bg1"/>
                </a:solidFill>
                <a:latin typeface="+mj-lt"/>
              </a:endParaRPr>
            </a:p>
          </p:txBody>
        </p:sp>
        <p:cxnSp>
          <p:nvCxnSpPr>
            <p:cNvPr id="6" name="Straight Connector 5">
              <a:extLst>
                <a:ext uri="{FF2B5EF4-FFF2-40B4-BE49-F238E27FC236}">
                  <a16:creationId xmlns:a16="http://schemas.microsoft.com/office/drawing/2014/main" id="{56A7A9C5-9536-4724-82F1-580CEF16AF3B}"/>
                </a:ext>
              </a:extLst>
            </p:cNvPr>
            <p:cNvCxnSpPr>
              <a:cxnSpLocks/>
            </p:cNvCxnSpPr>
            <p:nvPr/>
          </p:nvCxnSpPr>
          <p:spPr>
            <a:xfrm>
              <a:off x="1016000" y="3776480"/>
              <a:ext cx="88537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1733DEA-C804-4B3A-86B4-604A59B5EFD8}"/>
              </a:ext>
            </a:extLst>
          </p:cNvPr>
          <p:cNvGrpSpPr/>
          <p:nvPr/>
        </p:nvGrpSpPr>
        <p:grpSpPr>
          <a:xfrm>
            <a:off x="643679" y="4931421"/>
            <a:ext cx="4305997" cy="1209282"/>
            <a:chOff x="3790252" y="3762769"/>
            <a:chExt cx="4305997" cy="1209282"/>
          </a:xfrm>
        </p:grpSpPr>
        <p:sp>
          <p:nvSpPr>
            <p:cNvPr id="8" name="Rectangle: Rounded Corners 7">
              <a:extLst>
                <a:ext uri="{FF2B5EF4-FFF2-40B4-BE49-F238E27FC236}">
                  <a16:creationId xmlns:a16="http://schemas.microsoft.com/office/drawing/2014/main" id="{76FD2394-3E88-4D0C-92F3-5F2F411D473D}"/>
                </a:ext>
              </a:extLst>
            </p:cNvPr>
            <p:cNvSpPr/>
            <p:nvPr/>
          </p:nvSpPr>
          <p:spPr>
            <a:xfrm>
              <a:off x="3790252" y="3762769"/>
              <a:ext cx="4305997" cy="1209282"/>
            </a:xfrm>
            <a:prstGeom prst="roundRect">
              <a:avLst>
                <a:gd name="adj" fmla="val 12931"/>
              </a:avLst>
            </a:prstGeom>
            <a:gradFill>
              <a:gsLst>
                <a:gs pos="2000">
                  <a:schemeClr val="accent2"/>
                </a:gs>
                <a:gs pos="91000">
                  <a:schemeClr val="tx1"/>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 name="Group 8">
              <a:extLst>
                <a:ext uri="{FF2B5EF4-FFF2-40B4-BE49-F238E27FC236}">
                  <a16:creationId xmlns:a16="http://schemas.microsoft.com/office/drawing/2014/main" id="{336282D9-5E76-4BDE-81A5-4B88689B7242}"/>
                </a:ext>
              </a:extLst>
            </p:cNvPr>
            <p:cNvGrpSpPr/>
            <p:nvPr/>
          </p:nvGrpSpPr>
          <p:grpSpPr>
            <a:xfrm>
              <a:off x="4978681" y="3801275"/>
              <a:ext cx="3117567" cy="1159624"/>
              <a:chOff x="2552875" y="4316825"/>
              <a:chExt cx="3117567" cy="1159624"/>
            </a:xfrm>
          </p:grpSpPr>
          <p:sp>
            <p:nvSpPr>
              <p:cNvPr id="10" name="TextBox 9">
                <a:extLst>
                  <a:ext uri="{FF2B5EF4-FFF2-40B4-BE49-F238E27FC236}">
                    <a16:creationId xmlns:a16="http://schemas.microsoft.com/office/drawing/2014/main" id="{BE56488F-4857-49AF-B2C7-F454F6B861A2}"/>
                  </a:ext>
                </a:extLst>
              </p:cNvPr>
              <p:cNvSpPr txBox="1"/>
              <p:nvPr/>
            </p:nvSpPr>
            <p:spPr>
              <a:xfrm>
                <a:off x="2552876" y="4316825"/>
                <a:ext cx="1941557" cy="369332"/>
              </a:xfrm>
              <a:prstGeom prst="rect">
                <a:avLst/>
              </a:prstGeom>
              <a:noFill/>
            </p:spPr>
            <p:txBody>
              <a:bodyPr wrap="none" rtlCol="0">
                <a:spAutoFit/>
              </a:bodyPr>
              <a:lstStyle/>
              <a:p>
                <a:r>
                  <a:rPr lang="en-US" b="1" dirty="0" err="1">
                    <a:solidFill>
                      <a:schemeClr val="bg1"/>
                    </a:solidFill>
                    <a:latin typeface="+mj-lt"/>
                  </a:rPr>
                  <a:t>RaC</a:t>
                </a:r>
                <a:r>
                  <a:rPr lang="en-US" b="1" dirty="0">
                    <a:solidFill>
                      <a:schemeClr val="bg1"/>
                    </a:solidFill>
                    <a:latin typeface="+mj-lt"/>
                  </a:rPr>
                  <a:t> Codebases</a:t>
                </a:r>
                <a:endParaRPr lang="en-ID" b="1" dirty="0">
                  <a:solidFill>
                    <a:schemeClr val="bg1"/>
                  </a:solidFill>
                  <a:latin typeface="+mj-lt"/>
                </a:endParaRPr>
              </a:p>
            </p:txBody>
          </p:sp>
          <p:sp>
            <p:nvSpPr>
              <p:cNvPr id="11" name="TextBox 10">
                <a:extLst>
                  <a:ext uri="{FF2B5EF4-FFF2-40B4-BE49-F238E27FC236}">
                    <a16:creationId xmlns:a16="http://schemas.microsoft.com/office/drawing/2014/main" id="{F92B1227-3E85-4507-8816-901668A7D04B}"/>
                  </a:ext>
                </a:extLst>
              </p:cNvPr>
              <p:cNvSpPr txBox="1"/>
              <p:nvPr/>
            </p:nvSpPr>
            <p:spPr>
              <a:xfrm>
                <a:off x="2552875" y="4688926"/>
                <a:ext cx="3117567" cy="787523"/>
              </a:xfrm>
              <a:prstGeom prst="rect">
                <a:avLst/>
              </a:prstGeom>
              <a:noFill/>
            </p:spPr>
            <p:txBody>
              <a:bodyPr wrap="square">
                <a:spAutoFit/>
              </a:bodyPr>
              <a:lstStyle/>
              <a:p>
                <a:pPr>
                  <a:lnSpc>
                    <a:spcPct val="130000"/>
                  </a:lnSpc>
                </a:pPr>
                <a:r>
                  <a:rPr lang="en-ID" sz="1200" dirty="0">
                    <a:solidFill>
                      <a:schemeClr val="bg1"/>
                    </a:solidFill>
                  </a:rPr>
                  <a:t>‘Rules as Code’ (</a:t>
                </a:r>
                <a:r>
                  <a:rPr lang="en-ID" sz="1200" dirty="0" err="1">
                    <a:solidFill>
                      <a:schemeClr val="bg1"/>
                    </a:solidFill>
                  </a:rPr>
                  <a:t>RaC</a:t>
                </a:r>
                <a:r>
                  <a:rPr lang="en-ID" sz="1200" dirty="0">
                    <a:solidFill>
                      <a:schemeClr val="bg1"/>
                    </a:solidFill>
                  </a:rPr>
                  <a:t>) machine consumable representation of legislative and other regulatory instruments</a:t>
                </a:r>
              </a:p>
            </p:txBody>
          </p:sp>
        </p:grpSp>
        <p:sp>
          <p:nvSpPr>
            <p:cNvPr id="13" name="Rectangle: Rounded Corners 12">
              <a:extLst>
                <a:ext uri="{FF2B5EF4-FFF2-40B4-BE49-F238E27FC236}">
                  <a16:creationId xmlns:a16="http://schemas.microsoft.com/office/drawing/2014/main" id="{E2CACC06-5AB2-4E8E-B78C-01DB8CC8CCEC}"/>
                </a:ext>
              </a:extLst>
            </p:cNvPr>
            <p:cNvSpPr/>
            <p:nvPr/>
          </p:nvSpPr>
          <p:spPr>
            <a:xfrm>
              <a:off x="4029680" y="3980135"/>
              <a:ext cx="766724" cy="774550"/>
            </a:xfrm>
            <a:prstGeom prst="roundRect">
              <a:avLst>
                <a:gd name="adj" fmla="val 10750"/>
              </a:avLst>
            </a:prstGeom>
            <a:gradFill>
              <a:gsLst>
                <a:gs pos="2000">
                  <a:schemeClr val="accent2"/>
                </a:gs>
                <a:gs pos="91000">
                  <a:schemeClr val="accent1"/>
                </a:gs>
                <a:gs pos="100000">
                  <a:schemeClr val="accent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16" name="Group 15">
            <a:extLst>
              <a:ext uri="{FF2B5EF4-FFF2-40B4-BE49-F238E27FC236}">
                <a16:creationId xmlns:a16="http://schemas.microsoft.com/office/drawing/2014/main" id="{F6B50B46-B45A-4D7D-919D-AB85D943108D}"/>
              </a:ext>
            </a:extLst>
          </p:cNvPr>
          <p:cNvGrpSpPr/>
          <p:nvPr/>
        </p:nvGrpSpPr>
        <p:grpSpPr>
          <a:xfrm>
            <a:off x="3482834" y="3482635"/>
            <a:ext cx="4305997" cy="1209282"/>
            <a:chOff x="3790252" y="3762769"/>
            <a:chExt cx="4305997" cy="1209282"/>
          </a:xfrm>
        </p:grpSpPr>
        <p:sp>
          <p:nvSpPr>
            <p:cNvPr id="17" name="Rectangle: Rounded Corners 16">
              <a:extLst>
                <a:ext uri="{FF2B5EF4-FFF2-40B4-BE49-F238E27FC236}">
                  <a16:creationId xmlns:a16="http://schemas.microsoft.com/office/drawing/2014/main" id="{EA4BAFFD-4A01-4E53-8D88-0C8CB7C35122}"/>
                </a:ext>
              </a:extLst>
            </p:cNvPr>
            <p:cNvSpPr/>
            <p:nvPr/>
          </p:nvSpPr>
          <p:spPr>
            <a:xfrm>
              <a:off x="3790252" y="3762769"/>
              <a:ext cx="4305997" cy="1209282"/>
            </a:xfrm>
            <a:prstGeom prst="roundRect">
              <a:avLst>
                <a:gd name="adj" fmla="val 12931"/>
              </a:avLst>
            </a:prstGeom>
            <a:gradFill>
              <a:gsLst>
                <a:gs pos="2000">
                  <a:schemeClr val="accent2"/>
                </a:gs>
                <a:gs pos="91000">
                  <a:schemeClr val="tx1"/>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8" name="Group 17">
              <a:extLst>
                <a:ext uri="{FF2B5EF4-FFF2-40B4-BE49-F238E27FC236}">
                  <a16:creationId xmlns:a16="http://schemas.microsoft.com/office/drawing/2014/main" id="{EC8EF44B-4706-4847-8E58-3BA05F24BAA9}"/>
                </a:ext>
              </a:extLst>
            </p:cNvPr>
            <p:cNvGrpSpPr/>
            <p:nvPr/>
          </p:nvGrpSpPr>
          <p:grpSpPr>
            <a:xfrm>
              <a:off x="4978682" y="3970610"/>
              <a:ext cx="3021218" cy="919559"/>
              <a:chOff x="2552876" y="4486160"/>
              <a:chExt cx="3021218" cy="919559"/>
            </a:xfrm>
          </p:grpSpPr>
          <p:sp>
            <p:nvSpPr>
              <p:cNvPr id="22" name="TextBox 21">
                <a:extLst>
                  <a:ext uri="{FF2B5EF4-FFF2-40B4-BE49-F238E27FC236}">
                    <a16:creationId xmlns:a16="http://schemas.microsoft.com/office/drawing/2014/main" id="{B117F1BC-A580-4F2D-94D5-B1784AFA5D17}"/>
                  </a:ext>
                </a:extLst>
              </p:cNvPr>
              <p:cNvSpPr txBox="1"/>
              <p:nvPr/>
            </p:nvSpPr>
            <p:spPr>
              <a:xfrm>
                <a:off x="2552876" y="4486160"/>
                <a:ext cx="2929007" cy="369332"/>
              </a:xfrm>
              <a:prstGeom prst="rect">
                <a:avLst/>
              </a:prstGeom>
              <a:noFill/>
            </p:spPr>
            <p:txBody>
              <a:bodyPr wrap="none" rtlCol="0">
                <a:spAutoFit/>
              </a:bodyPr>
              <a:lstStyle/>
              <a:p>
                <a:r>
                  <a:rPr lang="en-US" b="1" dirty="0">
                    <a:solidFill>
                      <a:schemeClr val="bg1"/>
                    </a:solidFill>
                    <a:latin typeface="+mj-lt"/>
                  </a:rPr>
                  <a:t>LLMs for Legal Research</a:t>
                </a:r>
                <a:endParaRPr lang="en-ID" b="1" dirty="0">
                  <a:solidFill>
                    <a:schemeClr val="bg1"/>
                  </a:solidFill>
                  <a:latin typeface="+mj-lt"/>
                </a:endParaRPr>
              </a:p>
            </p:txBody>
          </p:sp>
          <p:sp>
            <p:nvSpPr>
              <p:cNvPr id="23" name="TextBox 22">
                <a:extLst>
                  <a:ext uri="{FF2B5EF4-FFF2-40B4-BE49-F238E27FC236}">
                    <a16:creationId xmlns:a16="http://schemas.microsoft.com/office/drawing/2014/main" id="{A49471A1-2781-4FC2-B8E0-134109336259}"/>
                  </a:ext>
                </a:extLst>
              </p:cNvPr>
              <p:cNvSpPr txBox="1"/>
              <p:nvPr/>
            </p:nvSpPr>
            <p:spPr>
              <a:xfrm>
                <a:off x="2552876" y="4858261"/>
                <a:ext cx="3021218" cy="547458"/>
              </a:xfrm>
              <a:prstGeom prst="rect">
                <a:avLst/>
              </a:prstGeom>
              <a:noFill/>
            </p:spPr>
            <p:txBody>
              <a:bodyPr wrap="square">
                <a:spAutoFit/>
              </a:bodyPr>
              <a:lstStyle/>
              <a:p>
                <a:pPr>
                  <a:lnSpc>
                    <a:spcPct val="130000"/>
                  </a:lnSpc>
                </a:pPr>
                <a:r>
                  <a:rPr lang="en-ID" sz="1200" dirty="0">
                    <a:solidFill>
                      <a:schemeClr val="bg1"/>
                    </a:solidFill>
                  </a:rPr>
                  <a:t>AI language models trained on legal documents</a:t>
                </a:r>
              </a:p>
            </p:txBody>
          </p:sp>
        </p:grpSp>
        <p:sp>
          <p:nvSpPr>
            <p:cNvPr id="20" name="Rectangle: Rounded Corners 19">
              <a:extLst>
                <a:ext uri="{FF2B5EF4-FFF2-40B4-BE49-F238E27FC236}">
                  <a16:creationId xmlns:a16="http://schemas.microsoft.com/office/drawing/2014/main" id="{6E46DE96-CBEB-428E-91B1-1CEB040F065B}"/>
                </a:ext>
              </a:extLst>
            </p:cNvPr>
            <p:cNvSpPr/>
            <p:nvPr/>
          </p:nvSpPr>
          <p:spPr>
            <a:xfrm>
              <a:off x="4029680" y="3980135"/>
              <a:ext cx="766724" cy="774550"/>
            </a:xfrm>
            <a:prstGeom prst="roundRect">
              <a:avLst>
                <a:gd name="adj" fmla="val 10750"/>
              </a:avLst>
            </a:prstGeom>
            <a:gradFill>
              <a:gsLst>
                <a:gs pos="2000">
                  <a:schemeClr val="accent2"/>
                </a:gs>
                <a:gs pos="91000">
                  <a:schemeClr val="accent1"/>
                </a:gs>
                <a:gs pos="100000">
                  <a:schemeClr val="accent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24" name="Group 23">
            <a:extLst>
              <a:ext uri="{FF2B5EF4-FFF2-40B4-BE49-F238E27FC236}">
                <a16:creationId xmlns:a16="http://schemas.microsoft.com/office/drawing/2014/main" id="{8C6C9CFB-BCBA-4760-8D3E-21E5C3FB0CE6}"/>
              </a:ext>
            </a:extLst>
          </p:cNvPr>
          <p:cNvGrpSpPr/>
          <p:nvPr/>
        </p:nvGrpSpPr>
        <p:grpSpPr>
          <a:xfrm>
            <a:off x="6773543" y="2022560"/>
            <a:ext cx="4305997" cy="1209282"/>
            <a:chOff x="3790252" y="3762769"/>
            <a:chExt cx="4305997" cy="1209282"/>
          </a:xfrm>
        </p:grpSpPr>
        <p:sp>
          <p:nvSpPr>
            <p:cNvPr id="25" name="Rectangle: Rounded Corners 24">
              <a:extLst>
                <a:ext uri="{FF2B5EF4-FFF2-40B4-BE49-F238E27FC236}">
                  <a16:creationId xmlns:a16="http://schemas.microsoft.com/office/drawing/2014/main" id="{7B3C86CC-CA80-4F6F-9160-C629FF4BEDEE}"/>
                </a:ext>
              </a:extLst>
            </p:cNvPr>
            <p:cNvSpPr/>
            <p:nvPr/>
          </p:nvSpPr>
          <p:spPr>
            <a:xfrm>
              <a:off x="3790252" y="3762769"/>
              <a:ext cx="4305997" cy="1209282"/>
            </a:xfrm>
            <a:prstGeom prst="roundRect">
              <a:avLst>
                <a:gd name="adj" fmla="val 12931"/>
              </a:avLst>
            </a:prstGeom>
            <a:gradFill>
              <a:gsLst>
                <a:gs pos="2000">
                  <a:schemeClr val="accent2"/>
                </a:gs>
                <a:gs pos="91000">
                  <a:schemeClr val="tx1"/>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6" name="Group 25">
              <a:extLst>
                <a:ext uri="{FF2B5EF4-FFF2-40B4-BE49-F238E27FC236}">
                  <a16:creationId xmlns:a16="http://schemas.microsoft.com/office/drawing/2014/main" id="{7A64F781-C7D7-4F5A-8524-34FA8B63394A}"/>
                </a:ext>
              </a:extLst>
            </p:cNvPr>
            <p:cNvGrpSpPr/>
            <p:nvPr/>
          </p:nvGrpSpPr>
          <p:grpSpPr>
            <a:xfrm>
              <a:off x="4978682" y="3970610"/>
              <a:ext cx="2851338" cy="919559"/>
              <a:chOff x="2552876" y="4486160"/>
              <a:chExt cx="2851338" cy="919559"/>
            </a:xfrm>
          </p:grpSpPr>
          <p:sp>
            <p:nvSpPr>
              <p:cNvPr id="30" name="TextBox 29">
                <a:extLst>
                  <a:ext uri="{FF2B5EF4-FFF2-40B4-BE49-F238E27FC236}">
                    <a16:creationId xmlns:a16="http://schemas.microsoft.com/office/drawing/2014/main" id="{B58FAA62-1F24-45F0-BD0C-50DE78413EA2}"/>
                  </a:ext>
                </a:extLst>
              </p:cNvPr>
              <p:cNvSpPr txBox="1"/>
              <p:nvPr/>
            </p:nvSpPr>
            <p:spPr>
              <a:xfrm>
                <a:off x="2552876" y="4486160"/>
                <a:ext cx="2339167" cy="369332"/>
              </a:xfrm>
              <a:prstGeom prst="rect">
                <a:avLst/>
              </a:prstGeom>
              <a:noFill/>
            </p:spPr>
            <p:txBody>
              <a:bodyPr wrap="none" rtlCol="0">
                <a:spAutoFit/>
              </a:bodyPr>
              <a:lstStyle/>
              <a:p>
                <a:r>
                  <a:rPr lang="en-US" b="1" dirty="0">
                    <a:solidFill>
                      <a:schemeClr val="bg1"/>
                    </a:solidFill>
                    <a:latin typeface="+mj-lt"/>
                  </a:rPr>
                  <a:t>Vector Embeddings</a:t>
                </a:r>
                <a:endParaRPr lang="en-ID" b="1" dirty="0">
                  <a:solidFill>
                    <a:schemeClr val="bg1"/>
                  </a:solidFill>
                  <a:latin typeface="+mj-lt"/>
                </a:endParaRPr>
              </a:p>
            </p:txBody>
          </p:sp>
          <p:sp>
            <p:nvSpPr>
              <p:cNvPr id="31" name="TextBox 30">
                <a:extLst>
                  <a:ext uri="{FF2B5EF4-FFF2-40B4-BE49-F238E27FC236}">
                    <a16:creationId xmlns:a16="http://schemas.microsoft.com/office/drawing/2014/main" id="{BD9C0B04-C4AA-4AC2-834C-0368FC0374E3}"/>
                  </a:ext>
                </a:extLst>
              </p:cNvPr>
              <p:cNvSpPr txBox="1"/>
              <p:nvPr/>
            </p:nvSpPr>
            <p:spPr>
              <a:xfrm>
                <a:off x="2552876" y="4858261"/>
                <a:ext cx="2851338" cy="547458"/>
              </a:xfrm>
              <a:prstGeom prst="rect">
                <a:avLst/>
              </a:prstGeom>
              <a:noFill/>
            </p:spPr>
            <p:txBody>
              <a:bodyPr wrap="square">
                <a:spAutoFit/>
              </a:bodyPr>
              <a:lstStyle/>
              <a:p>
                <a:pPr>
                  <a:lnSpc>
                    <a:spcPct val="130000"/>
                  </a:lnSpc>
                </a:pPr>
                <a:r>
                  <a:rPr lang="en-ID" sz="1200" dirty="0">
                    <a:solidFill>
                      <a:schemeClr val="bg1"/>
                    </a:solidFill>
                  </a:rPr>
                  <a:t>Vectorised databases of legal information</a:t>
                </a:r>
              </a:p>
            </p:txBody>
          </p:sp>
        </p:grpSp>
        <p:sp>
          <p:nvSpPr>
            <p:cNvPr id="28" name="Rectangle: Rounded Corners 27">
              <a:extLst>
                <a:ext uri="{FF2B5EF4-FFF2-40B4-BE49-F238E27FC236}">
                  <a16:creationId xmlns:a16="http://schemas.microsoft.com/office/drawing/2014/main" id="{3AC93159-F490-4DE9-BC02-F23FF6001516}"/>
                </a:ext>
              </a:extLst>
            </p:cNvPr>
            <p:cNvSpPr/>
            <p:nvPr/>
          </p:nvSpPr>
          <p:spPr>
            <a:xfrm>
              <a:off x="4029680" y="3980135"/>
              <a:ext cx="766724" cy="774550"/>
            </a:xfrm>
            <a:prstGeom prst="roundRect">
              <a:avLst>
                <a:gd name="adj" fmla="val 10750"/>
              </a:avLst>
            </a:prstGeom>
            <a:gradFill>
              <a:gsLst>
                <a:gs pos="2000">
                  <a:schemeClr val="accent2"/>
                </a:gs>
                <a:gs pos="91000">
                  <a:schemeClr val="accent1"/>
                </a:gs>
                <a:gs pos="100000">
                  <a:schemeClr val="accent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grpSp>
        <p:nvGrpSpPr>
          <p:cNvPr id="35" name="Group 34">
            <a:extLst>
              <a:ext uri="{FF2B5EF4-FFF2-40B4-BE49-F238E27FC236}">
                <a16:creationId xmlns:a16="http://schemas.microsoft.com/office/drawing/2014/main" id="{F837B072-A1EA-4AB6-8FC1-58076F4FEE70}"/>
              </a:ext>
            </a:extLst>
          </p:cNvPr>
          <p:cNvGrpSpPr/>
          <p:nvPr/>
        </p:nvGrpSpPr>
        <p:grpSpPr>
          <a:xfrm>
            <a:off x="8068612" y="3511819"/>
            <a:ext cx="3796010" cy="2505156"/>
            <a:chOff x="8810171" y="791029"/>
            <a:chExt cx="2452914" cy="2477951"/>
          </a:xfrm>
        </p:grpSpPr>
        <p:sp>
          <p:nvSpPr>
            <p:cNvPr id="36" name="Rectangle: Rounded Corners 35">
              <a:extLst>
                <a:ext uri="{FF2B5EF4-FFF2-40B4-BE49-F238E27FC236}">
                  <a16:creationId xmlns:a16="http://schemas.microsoft.com/office/drawing/2014/main" id="{2E3CB155-416B-4A39-949A-5C3BC5CD4829}"/>
                </a:ext>
              </a:extLst>
            </p:cNvPr>
            <p:cNvSpPr/>
            <p:nvPr/>
          </p:nvSpPr>
          <p:spPr>
            <a:xfrm>
              <a:off x="8810171" y="791029"/>
              <a:ext cx="2452914" cy="2477951"/>
            </a:xfrm>
            <a:prstGeom prst="roundRect">
              <a:avLst>
                <a:gd name="adj" fmla="val 10750"/>
              </a:avLst>
            </a:prstGeom>
            <a:gradFill>
              <a:gsLst>
                <a:gs pos="2000">
                  <a:schemeClr val="accent2"/>
                </a:gs>
                <a:gs pos="91000">
                  <a:schemeClr val="accent1"/>
                </a:gs>
                <a:gs pos="100000">
                  <a:schemeClr val="accent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7" name="Group 36">
              <a:extLst>
                <a:ext uri="{FF2B5EF4-FFF2-40B4-BE49-F238E27FC236}">
                  <a16:creationId xmlns:a16="http://schemas.microsoft.com/office/drawing/2014/main" id="{038109AC-BFDD-4E50-9F34-67B3F9487E42}"/>
                </a:ext>
              </a:extLst>
            </p:cNvPr>
            <p:cNvGrpSpPr/>
            <p:nvPr/>
          </p:nvGrpSpPr>
          <p:grpSpPr>
            <a:xfrm>
              <a:off x="8958942" y="1171869"/>
              <a:ext cx="2172520" cy="1744895"/>
              <a:chOff x="920750" y="1945119"/>
              <a:chExt cx="2172520" cy="1744895"/>
            </a:xfrm>
          </p:grpSpPr>
          <p:sp>
            <p:nvSpPr>
              <p:cNvPr id="38" name="TextBox 37">
                <a:extLst>
                  <a:ext uri="{FF2B5EF4-FFF2-40B4-BE49-F238E27FC236}">
                    <a16:creationId xmlns:a16="http://schemas.microsoft.com/office/drawing/2014/main" id="{7B02B40E-114B-43D7-8925-EE1FA8ECD52E}"/>
                  </a:ext>
                </a:extLst>
              </p:cNvPr>
              <p:cNvSpPr txBox="1"/>
              <p:nvPr/>
            </p:nvSpPr>
            <p:spPr>
              <a:xfrm>
                <a:off x="920750" y="1945119"/>
                <a:ext cx="2086429" cy="400110"/>
              </a:xfrm>
              <a:prstGeom prst="rect">
                <a:avLst/>
              </a:prstGeom>
              <a:noFill/>
            </p:spPr>
            <p:txBody>
              <a:bodyPr wrap="square" rtlCol="0">
                <a:spAutoFit/>
              </a:bodyPr>
              <a:lstStyle/>
              <a:p>
                <a:r>
                  <a:rPr lang="en-US" sz="2000" b="1" dirty="0">
                    <a:solidFill>
                      <a:schemeClr val="bg1"/>
                    </a:solidFill>
                    <a:latin typeface="+mj-lt"/>
                  </a:rPr>
                  <a:t>Question</a:t>
                </a:r>
                <a:endParaRPr lang="en-ID" sz="5400" b="1" dirty="0">
                  <a:solidFill>
                    <a:schemeClr val="bg1"/>
                  </a:solidFill>
                  <a:latin typeface="+mj-lt"/>
                </a:endParaRPr>
              </a:p>
            </p:txBody>
          </p:sp>
          <p:sp>
            <p:nvSpPr>
              <p:cNvPr id="39" name="TextBox 38">
                <a:extLst>
                  <a:ext uri="{FF2B5EF4-FFF2-40B4-BE49-F238E27FC236}">
                    <a16:creationId xmlns:a16="http://schemas.microsoft.com/office/drawing/2014/main" id="{849386E2-305C-4C68-9A55-6769CC85A1CD}"/>
                  </a:ext>
                </a:extLst>
              </p:cNvPr>
              <p:cNvSpPr txBox="1"/>
              <p:nvPr/>
            </p:nvSpPr>
            <p:spPr>
              <a:xfrm>
                <a:off x="1006841" y="2380947"/>
                <a:ext cx="2086429" cy="1309067"/>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latin typeface="+mj-lt"/>
                  </a:rPr>
                  <a:t>Should these new forms of information be considered as part of the evolving concept of ‘public legal information’?</a:t>
                </a:r>
              </a:p>
            </p:txBody>
          </p:sp>
        </p:grpSp>
      </p:grpSp>
    </p:spTree>
    <p:extLst>
      <p:ext uri="{BB962C8B-B14F-4D97-AF65-F5344CB8AC3E}">
        <p14:creationId xmlns:p14="http://schemas.microsoft.com/office/powerpoint/2010/main" val="1404726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1308031-C7E5-414A-9915-22D1DA6A6959}"/>
              </a:ext>
            </a:extLst>
          </p:cNvPr>
          <p:cNvGrpSpPr/>
          <p:nvPr/>
        </p:nvGrpSpPr>
        <p:grpSpPr>
          <a:xfrm>
            <a:off x="1059018" y="1162831"/>
            <a:ext cx="3741581" cy="3277486"/>
            <a:chOff x="1361481" y="2020537"/>
            <a:chExt cx="3816490" cy="3343104"/>
          </a:xfrm>
        </p:grpSpPr>
        <p:sp>
          <p:nvSpPr>
            <p:cNvPr id="8" name="Oval 7">
              <a:extLst>
                <a:ext uri="{FF2B5EF4-FFF2-40B4-BE49-F238E27FC236}">
                  <a16:creationId xmlns:a16="http://schemas.microsoft.com/office/drawing/2014/main" id="{1870ACD8-F615-4C6D-9488-93E2B57A302B}"/>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Oval 8">
              <a:extLst>
                <a:ext uri="{FF2B5EF4-FFF2-40B4-BE49-F238E27FC236}">
                  <a16:creationId xmlns:a16="http://schemas.microsoft.com/office/drawing/2014/main" id="{F758FCAD-DAEE-402F-9C03-A9C62DCF2148}"/>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 name="TextBox 1">
            <a:extLst>
              <a:ext uri="{FF2B5EF4-FFF2-40B4-BE49-F238E27FC236}">
                <a16:creationId xmlns:a16="http://schemas.microsoft.com/office/drawing/2014/main" id="{BE708FDF-05DA-49B3-ACBA-82DED618E557}"/>
              </a:ext>
            </a:extLst>
          </p:cNvPr>
          <p:cNvSpPr txBox="1"/>
          <p:nvPr/>
        </p:nvSpPr>
        <p:spPr>
          <a:xfrm>
            <a:off x="2347912" y="2313662"/>
            <a:ext cx="7496175" cy="1015663"/>
          </a:xfrm>
          <a:prstGeom prst="rect">
            <a:avLst/>
          </a:prstGeom>
          <a:noFill/>
        </p:spPr>
        <p:txBody>
          <a:bodyPr wrap="square" rtlCol="0">
            <a:spAutoFit/>
          </a:bodyPr>
          <a:lstStyle/>
          <a:p>
            <a:pPr algn="ctr"/>
            <a:r>
              <a:rPr lang="en-US" sz="6000" b="1" dirty="0">
                <a:solidFill>
                  <a:schemeClr val="bg1"/>
                </a:solidFill>
                <a:latin typeface="+mj-lt"/>
              </a:rPr>
              <a:t>Conclusions</a:t>
            </a:r>
            <a:endParaRPr lang="en-ID" sz="6000" b="1" dirty="0">
              <a:solidFill>
                <a:schemeClr val="bg1"/>
              </a:solidFill>
              <a:latin typeface="+mj-lt"/>
            </a:endParaRPr>
          </a:p>
        </p:txBody>
      </p:sp>
      <p:grpSp>
        <p:nvGrpSpPr>
          <p:cNvPr id="5" name="Group 4">
            <a:extLst>
              <a:ext uri="{FF2B5EF4-FFF2-40B4-BE49-F238E27FC236}">
                <a16:creationId xmlns:a16="http://schemas.microsoft.com/office/drawing/2014/main" id="{20D117CB-7D80-408B-B466-B8813DFA9DCF}"/>
              </a:ext>
            </a:extLst>
          </p:cNvPr>
          <p:cNvGrpSpPr/>
          <p:nvPr/>
        </p:nvGrpSpPr>
        <p:grpSpPr>
          <a:xfrm>
            <a:off x="3251200" y="1469143"/>
            <a:ext cx="5667022" cy="441841"/>
            <a:chOff x="3251200" y="1321506"/>
            <a:chExt cx="5667022" cy="441841"/>
          </a:xfrm>
        </p:grpSpPr>
        <p:sp>
          <p:nvSpPr>
            <p:cNvPr id="3" name="Rectangle: Rounded Corners 2">
              <a:extLst>
                <a:ext uri="{FF2B5EF4-FFF2-40B4-BE49-F238E27FC236}">
                  <a16:creationId xmlns:a16="http://schemas.microsoft.com/office/drawing/2014/main" id="{AC401086-45BF-4C33-9AD5-C0F99FB79BA8}"/>
                </a:ext>
              </a:extLst>
            </p:cNvPr>
            <p:cNvSpPr/>
            <p:nvPr/>
          </p:nvSpPr>
          <p:spPr>
            <a:xfrm>
              <a:off x="3251200" y="1321506"/>
              <a:ext cx="5587999" cy="441841"/>
            </a:xfrm>
            <a:prstGeom prst="roundRect">
              <a:avLst/>
            </a:prstGeom>
            <a:gradFill>
              <a:gsLst>
                <a:gs pos="2000">
                  <a:schemeClr val="accent2"/>
                </a:gs>
                <a:gs pos="91000">
                  <a:schemeClr val="tx1"/>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3">
              <a:extLst>
                <a:ext uri="{FF2B5EF4-FFF2-40B4-BE49-F238E27FC236}">
                  <a16:creationId xmlns:a16="http://schemas.microsoft.com/office/drawing/2014/main" id="{32EDB32C-10D9-4B1C-8155-33066C967157}"/>
                </a:ext>
              </a:extLst>
            </p:cNvPr>
            <p:cNvSpPr txBox="1"/>
            <p:nvPr/>
          </p:nvSpPr>
          <p:spPr>
            <a:xfrm>
              <a:off x="3251200" y="1348859"/>
              <a:ext cx="5667022" cy="400110"/>
            </a:xfrm>
            <a:prstGeom prst="rect">
              <a:avLst/>
            </a:prstGeom>
            <a:noFill/>
          </p:spPr>
          <p:txBody>
            <a:bodyPr wrap="square" rtlCol="0">
              <a:spAutoFit/>
            </a:bodyPr>
            <a:lstStyle/>
            <a:p>
              <a:pPr algn="ctr"/>
              <a:r>
                <a:rPr lang="en-US" sz="2000" b="1" dirty="0">
                  <a:solidFill>
                    <a:schemeClr val="bg1"/>
                  </a:solidFill>
                  <a:latin typeface="+mj-lt"/>
                </a:rPr>
                <a:t>The Future of Public Legal Information</a:t>
              </a:r>
              <a:endParaRPr lang="en-ID" sz="2000" b="1" dirty="0">
                <a:solidFill>
                  <a:schemeClr val="bg1"/>
                </a:solidFill>
                <a:latin typeface="+mj-lt"/>
              </a:endParaRPr>
            </a:p>
          </p:txBody>
        </p:sp>
      </p:grpSp>
      <p:sp>
        <p:nvSpPr>
          <p:cNvPr id="6" name="TextBox 5">
            <a:extLst>
              <a:ext uri="{FF2B5EF4-FFF2-40B4-BE49-F238E27FC236}">
                <a16:creationId xmlns:a16="http://schemas.microsoft.com/office/drawing/2014/main" id="{5A69E701-3E08-4A79-BC3D-4AEF722342BD}"/>
              </a:ext>
            </a:extLst>
          </p:cNvPr>
          <p:cNvSpPr txBox="1"/>
          <p:nvPr/>
        </p:nvSpPr>
        <p:spPr>
          <a:xfrm>
            <a:off x="2005012" y="3961933"/>
            <a:ext cx="8181976" cy="1339341"/>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ID" sz="1600" b="1" dirty="0">
                <a:solidFill>
                  <a:schemeClr val="bg1"/>
                </a:solidFill>
              </a:rPr>
              <a:t>Concept of ‘public legal information’ continues to evolve</a:t>
            </a:r>
          </a:p>
          <a:p>
            <a:pPr marL="285750" indent="-285750">
              <a:lnSpc>
                <a:spcPct val="130000"/>
              </a:lnSpc>
              <a:buFont typeface="Arial" panose="020B0604020202020204" pitchFamily="34" charset="0"/>
              <a:buChar char="•"/>
            </a:pPr>
            <a:r>
              <a:rPr lang="en-ID" sz="1600" b="1" dirty="0">
                <a:solidFill>
                  <a:schemeClr val="bg1"/>
                </a:solidFill>
              </a:rPr>
              <a:t>Potential role of technology in enhancing accessibility to new forms of legal information</a:t>
            </a:r>
          </a:p>
          <a:p>
            <a:pPr marL="285750" indent="-285750">
              <a:lnSpc>
                <a:spcPct val="130000"/>
              </a:lnSpc>
              <a:buFont typeface="Arial" panose="020B0604020202020204" pitchFamily="34" charset="0"/>
              <a:buChar char="•"/>
            </a:pPr>
            <a:r>
              <a:rPr lang="en-ID" sz="1600" b="1" dirty="0">
                <a:solidFill>
                  <a:schemeClr val="bg1"/>
                </a:solidFill>
              </a:rPr>
              <a:t>LIIs remain crucial in expanding and democratising access</a:t>
            </a:r>
            <a:endParaRPr lang="en-ID" sz="2000" b="1" dirty="0">
              <a:solidFill>
                <a:schemeClr val="bg1"/>
              </a:solidFill>
            </a:endParaRPr>
          </a:p>
        </p:txBody>
      </p:sp>
    </p:spTree>
    <p:extLst>
      <p:ext uri="{BB962C8B-B14F-4D97-AF65-F5344CB8AC3E}">
        <p14:creationId xmlns:p14="http://schemas.microsoft.com/office/powerpoint/2010/main" val="3962370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25F3EDE-5CD2-4ED5-BB6F-69711C653BFE}"/>
              </a:ext>
            </a:extLst>
          </p:cNvPr>
          <p:cNvGrpSpPr/>
          <p:nvPr/>
        </p:nvGrpSpPr>
        <p:grpSpPr>
          <a:xfrm>
            <a:off x="980620" y="2890007"/>
            <a:ext cx="3392330" cy="2971555"/>
            <a:chOff x="1361481" y="2020537"/>
            <a:chExt cx="3816490" cy="3343104"/>
          </a:xfrm>
        </p:grpSpPr>
        <p:sp>
          <p:nvSpPr>
            <p:cNvPr id="8" name="Oval 7">
              <a:extLst>
                <a:ext uri="{FF2B5EF4-FFF2-40B4-BE49-F238E27FC236}">
                  <a16:creationId xmlns:a16="http://schemas.microsoft.com/office/drawing/2014/main" id="{914C067F-D11C-441A-BE24-6DA31A2EE4CD}"/>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Oval 8">
              <a:extLst>
                <a:ext uri="{FF2B5EF4-FFF2-40B4-BE49-F238E27FC236}">
                  <a16:creationId xmlns:a16="http://schemas.microsoft.com/office/drawing/2014/main" id="{2714F500-9E27-4553-997A-11A740CAB865}"/>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 name="Group 2">
            <a:extLst>
              <a:ext uri="{FF2B5EF4-FFF2-40B4-BE49-F238E27FC236}">
                <a16:creationId xmlns:a16="http://schemas.microsoft.com/office/drawing/2014/main" id="{FDDA8797-F9B7-4FBF-922D-A00BB7033742}"/>
              </a:ext>
            </a:extLst>
          </p:cNvPr>
          <p:cNvGrpSpPr/>
          <p:nvPr/>
        </p:nvGrpSpPr>
        <p:grpSpPr>
          <a:xfrm>
            <a:off x="2233749" y="2406015"/>
            <a:ext cx="7192473" cy="2277546"/>
            <a:chOff x="1547949" y="2644170"/>
            <a:chExt cx="6472101" cy="2277546"/>
          </a:xfrm>
        </p:grpSpPr>
        <p:sp>
          <p:nvSpPr>
            <p:cNvPr id="4" name="TextBox 3">
              <a:extLst>
                <a:ext uri="{FF2B5EF4-FFF2-40B4-BE49-F238E27FC236}">
                  <a16:creationId xmlns:a16="http://schemas.microsoft.com/office/drawing/2014/main" id="{32606071-B77D-41A9-AA53-9BB3023DA858}"/>
                </a:ext>
              </a:extLst>
            </p:cNvPr>
            <p:cNvSpPr txBox="1"/>
            <p:nvPr/>
          </p:nvSpPr>
          <p:spPr>
            <a:xfrm>
              <a:off x="1547949" y="2644170"/>
              <a:ext cx="6472101" cy="1569660"/>
            </a:xfrm>
            <a:prstGeom prst="rect">
              <a:avLst/>
            </a:prstGeom>
            <a:noFill/>
          </p:spPr>
          <p:txBody>
            <a:bodyPr wrap="square" rtlCol="0">
              <a:spAutoFit/>
            </a:bodyPr>
            <a:lstStyle/>
            <a:p>
              <a:r>
                <a:rPr lang="en-US" sz="9600" b="1" dirty="0">
                  <a:solidFill>
                    <a:schemeClr val="bg1"/>
                  </a:solidFill>
                  <a:latin typeface="+mj-lt"/>
                </a:rPr>
                <a:t>Thank You</a:t>
              </a:r>
              <a:endParaRPr lang="en-ID" sz="9600" b="1" dirty="0">
                <a:solidFill>
                  <a:schemeClr val="bg1"/>
                </a:solidFill>
                <a:latin typeface="+mj-lt"/>
              </a:endParaRPr>
            </a:p>
          </p:txBody>
        </p:sp>
        <p:sp>
          <p:nvSpPr>
            <p:cNvPr id="5" name="TextBox 4">
              <a:extLst>
                <a:ext uri="{FF2B5EF4-FFF2-40B4-BE49-F238E27FC236}">
                  <a16:creationId xmlns:a16="http://schemas.microsoft.com/office/drawing/2014/main" id="{CD430C32-3346-4306-9FE2-6F3CD06B9D3E}"/>
                </a:ext>
              </a:extLst>
            </p:cNvPr>
            <p:cNvSpPr txBox="1"/>
            <p:nvPr/>
          </p:nvSpPr>
          <p:spPr>
            <a:xfrm>
              <a:off x="3628208" y="4213830"/>
              <a:ext cx="4151811" cy="707886"/>
            </a:xfrm>
            <a:prstGeom prst="rect">
              <a:avLst/>
            </a:prstGeom>
            <a:noFill/>
          </p:spPr>
          <p:txBody>
            <a:bodyPr wrap="square" rtlCol="0">
              <a:spAutoFit/>
            </a:bodyPr>
            <a:lstStyle/>
            <a:p>
              <a:r>
                <a:rPr lang="en-US" sz="2000" b="1" dirty="0">
                  <a:solidFill>
                    <a:schemeClr val="bg1"/>
                  </a:solidFill>
                  <a:latin typeface="+mj-lt"/>
                </a:rPr>
                <a:t>Questions and Comments Welcome</a:t>
              </a:r>
              <a:endParaRPr lang="en-ID" sz="2000" b="1" dirty="0">
                <a:solidFill>
                  <a:schemeClr val="bg1"/>
                </a:solidFill>
                <a:latin typeface="+mj-lt"/>
              </a:endParaRPr>
            </a:p>
          </p:txBody>
        </p:sp>
        <p:cxnSp>
          <p:nvCxnSpPr>
            <p:cNvPr id="6" name="Straight Connector 5">
              <a:extLst>
                <a:ext uri="{FF2B5EF4-FFF2-40B4-BE49-F238E27FC236}">
                  <a16:creationId xmlns:a16="http://schemas.microsoft.com/office/drawing/2014/main" id="{2E5DCB2C-0351-4145-838E-317D75570CBE}"/>
                </a:ext>
              </a:extLst>
            </p:cNvPr>
            <p:cNvCxnSpPr/>
            <p:nvPr/>
          </p:nvCxnSpPr>
          <p:spPr>
            <a:xfrm>
              <a:off x="1706880" y="4411315"/>
              <a:ext cx="1767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664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DF570F-D64F-475D-9611-34627C00AA0B}"/>
              </a:ext>
            </a:extLst>
          </p:cNvPr>
          <p:cNvGrpSpPr/>
          <p:nvPr/>
        </p:nvGrpSpPr>
        <p:grpSpPr>
          <a:xfrm>
            <a:off x="7878919" y="1161164"/>
            <a:ext cx="3741581" cy="3277486"/>
            <a:chOff x="1361481" y="2020537"/>
            <a:chExt cx="3816490" cy="3343104"/>
          </a:xfrm>
        </p:grpSpPr>
        <p:sp>
          <p:nvSpPr>
            <p:cNvPr id="3" name="Oval 2">
              <a:extLst>
                <a:ext uri="{FF2B5EF4-FFF2-40B4-BE49-F238E27FC236}">
                  <a16:creationId xmlns:a16="http://schemas.microsoft.com/office/drawing/2014/main" id="{0190B3AB-7BEB-4DCD-8DAA-FB7C6758AC2C}"/>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Oval 3">
              <a:extLst>
                <a:ext uri="{FF2B5EF4-FFF2-40B4-BE49-F238E27FC236}">
                  <a16:creationId xmlns:a16="http://schemas.microsoft.com/office/drawing/2014/main" id="{3B0ECB60-506C-47E6-964D-8ACD0EB8F2C7}"/>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1" name="Group 10">
            <a:extLst>
              <a:ext uri="{FF2B5EF4-FFF2-40B4-BE49-F238E27FC236}">
                <a16:creationId xmlns:a16="http://schemas.microsoft.com/office/drawing/2014/main" id="{40DDFADE-45C7-482D-936E-E07E8540CF80}"/>
              </a:ext>
            </a:extLst>
          </p:cNvPr>
          <p:cNvGrpSpPr/>
          <p:nvPr/>
        </p:nvGrpSpPr>
        <p:grpSpPr>
          <a:xfrm>
            <a:off x="1123950" y="1704062"/>
            <a:ext cx="9410700" cy="4611668"/>
            <a:chOff x="1415710" y="1281881"/>
            <a:chExt cx="9410700" cy="4611668"/>
          </a:xfrm>
        </p:grpSpPr>
        <p:sp>
          <p:nvSpPr>
            <p:cNvPr id="5" name="TextBox 4">
              <a:extLst>
                <a:ext uri="{FF2B5EF4-FFF2-40B4-BE49-F238E27FC236}">
                  <a16:creationId xmlns:a16="http://schemas.microsoft.com/office/drawing/2014/main" id="{F3335841-B5AB-4BA8-A897-9E5C5685D499}"/>
                </a:ext>
              </a:extLst>
            </p:cNvPr>
            <p:cNvSpPr txBox="1"/>
            <p:nvPr/>
          </p:nvSpPr>
          <p:spPr>
            <a:xfrm>
              <a:off x="1415710" y="1281881"/>
              <a:ext cx="6477000" cy="1015663"/>
            </a:xfrm>
            <a:prstGeom prst="rect">
              <a:avLst/>
            </a:prstGeom>
            <a:noFill/>
          </p:spPr>
          <p:txBody>
            <a:bodyPr wrap="square" rtlCol="0">
              <a:spAutoFit/>
            </a:bodyPr>
            <a:lstStyle/>
            <a:p>
              <a:r>
                <a:rPr lang="en-US" sz="6000" b="1" dirty="0">
                  <a:solidFill>
                    <a:schemeClr val="bg1"/>
                  </a:solidFill>
                  <a:latin typeface="+mj-lt"/>
                </a:rPr>
                <a:t>Introduction</a:t>
              </a:r>
              <a:endParaRPr lang="en-ID" sz="6000" b="1" dirty="0">
                <a:solidFill>
                  <a:schemeClr val="bg1"/>
                </a:solidFill>
                <a:latin typeface="+mj-lt"/>
              </a:endParaRPr>
            </a:p>
          </p:txBody>
        </p:sp>
        <p:grpSp>
          <p:nvGrpSpPr>
            <p:cNvPr id="8" name="Group 7">
              <a:extLst>
                <a:ext uri="{FF2B5EF4-FFF2-40B4-BE49-F238E27FC236}">
                  <a16:creationId xmlns:a16="http://schemas.microsoft.com/office/drawing/2014/main" id="{C3D93B3F-5F30-4083-A230-53D5BC969C71}"/>
                </a:ext>
              </a:extLst>
            </p:cNvPr>
            <p:cNvGrpSpPr/>
            <p:nvPr/>
          </p:nvGrpSpPr>
          <p:grpSpPr>
            <a:xfrm>
              <a:off x="1510960" y="3371850"/>
              <a:ext cx="6659719" cy="400110"/>
              <a:chOff x="1706880" y="3975675"/>
              <a:chExt cx="6659719" cy="400110"/>
            </a:xfrm>
          </p:grpSpPr>
          <p:sp>
            <p:nvSpPr>
              <p:cNvPr id="6" name="TextBox 5">
                <a:extLst>
                  <a:ext uri="{FF2B5EF4-FFF2-40B4-BE49-F238E27FC236}">
                    <a16:creationId xmlns:a16="http://schemas.microsoft.com/office/drawing/2014/main" id="{75E3E941-E132-487B-A374-1D6056284DA9}"/>
                  </a:ext>
                </a:extLst>
              </p:cNvPr>
              <p:cNvSpPr txBox="1"/>
              <p:nvPr/>
            </p:nvSpPr>
            <p:spPr>
              <a:xfrm>
                <a:off x="3628208" y="3975675"/>
                <a:ext cx="4738391" cy="400110"/>
              </a:xfrm>
              <a:prstGeom prst="rect">
                <a:avLst/>
              </a:prstGeom>
              <a:noFill/>
            </p:spPr>
            <p:txBody>
              <a:bodyPr wrap="square" rtlCol="0">
                <a:spAutoFit/>
              </a:bodyPr>
              <a:lstStyle/>
              <a:p>
                <a:r>
                  <a:rPr lang="en-US" sz="2000" b="1" dirty="0">
                    <a:solidFill>
                      <a:schemeClr val="bg1"/>
                    </a:solidFill>
                    <a:latin typeface="+mj-lt"/>
                  </a:rPr>
                  <a:t>Evolving Public Legal Information</a:t>
                </a:r>
                <a:endParaRPr lang="en-ID" sz="2000" b="1" dirty="0">
                  <a:solidFill>
                    <a:schemeClr val="bg1"/>
                  </a:solidFill>
                  <a:latin typeface="+mj-lt"/>
                </a:endParaRPr>
              </a:p>
            </p:txBody>
          </p:sp>
          <p:cxnSp>
            <p:nvCxnSpPr>
              <p:cNvPr id="7" name="Straight Connector 6">
                <a:extLst>
                  <a:ext uri="{FF2B5EF4-FFF2-40B4-BE49-F238E27FC236}">
                    <a16:creationId xmlns:a16="http://schemas.microsoft.com/office/drawing/2014/main" id="{DB048DD1-CBD5-4F58-B7DA-3CAC8BB881BC}"/>
                  </a:ext>
                </a:extLst>
              </p:cNvPr>
              <p:cNvCxnSpPr/>
              <p:nvPr/>
            </p:nvCxnSpPr>
            <p:spPr>
              <a:xfrm>
                <a:off x="1706880" y="4173160"/>
                <a:ext cx="1767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864F3F17-EE82-4EAC-8AB1-7B63915481B4}"/>
                </a:ext>
              </a:extLst>
            </p:cNvPr>
            <p:cNvSpPr txBox="1"/>
            <p:nvPr/>
          </p:nvSpPr>
          <p:spPr>
            <a:xfrm>
              <a:off x="1415710" y="3985719"/>
              <a:ext cx="9410700" cy="1907830"/>
            </a:xfrm>
            <a:prstGeom prst="rect">
              <a:avLst/>
            </a:prstGeom>
            <a:noFill/>
          </p:spPr>
          <p:txBody>
            <a:bodyPr wrap="square">
              <a:spAutoFit/>
            </a:bodyPr>
            <a:lstStyle/>
            <a:p>
              <a:pPr marL="171450" indent="-171450">
                <a:lnSpc>
                  <a:spcPct val="130000"/>
                </a:lnSpc>
                <a:buFont typeface="Arial" panose="020B0604020202020204" pitchFamily="34" charset="0"/>
                <a:buChar char="•"/>
              </a:pPr>
              <a:r>
                <a:rPr lang="en-ID" sz="1600" dirty="0">
                  <a:solidFill>
                    <a:schemeClr val="bg1"/>
                  </a:solidFill>
                </a:rPr>
                <a:t>Over recent decades, 'public legal information' has expanded beyond primary legal sources</a:t>
              </a:r>
            </a:p>
            <a:p>
              <a:pPr marL="171450" indent="-171450">
                <a:lnSpc>
                  <a:spcPct val="130000"/>
                </a:lnSpc>
                <a:buFont typeface="Arial" panose="020B0604020202020204" pitchFamily="34" charset="0"/>
                <a:buChar char="•"/>
              </a:pPr>
              <a:r>
                <a:rPr lang="en-ID" sz="1600" dirty="0">
                  <a:solidFill>
                    <a:schemeClr val="bg1"/>
                  </a:solidFill>
                </a:rPr>
                <a:t>Now includes secondary sources and other documents from public bodies essential for transparency and governance</a:t>
              </a:r>
            </a:p>
            <a:p>
              <a:pPr marL="171450" indent="-171450">
                <a:lnSpc>
                  <a:spcPct val="130000"/>
                </a:lnSpc>
                <a:buFont typeface="Arial" panose="020B0604020202020204" pitchFamily="34" charset="0"/>
                <a:buChar char="•"/>
              </a:pPr>
              <a:r>
                <a:rPr lang="en-ID" sz="1600" dirty="0">
                  <a:solidFill>
                    <a:schemeClr val="bg1"/>
                  </a:solidFill>
                </a:rPr>
                <a:t>The Free Access to Law Movement (FALM) and Legal Information Institutes (LIIs) have broadened access</a:t>
              </a:r>
            </a:p>
            <a:p>
              <a:pPr marL="171450" indent="-171450">
                <a:lnSpc>
                  <a:spcPct val="130000"/>
                </a:lnSpc>
                <a:buFont typeface="Arial" panose="020B0604020202020204" pitchFamily="34" charset="0"/>
                <a:buChar char="•"/>
              </a:pPr>
              <a:endParaRPr lang="en-ID" sz="1200" dirty="0">
                <a:solidFill>
                  <a:schemeClr val="bg1"/>
                </a:solidFill>
              </a:endParaRPr>
            </a:p>
          </p:txBody>
        </p:sp>
      </p:grpSp>
    </p:spTree>
    <p:extLst>
      <p:ext uri="{BB962C8B-B14F-4D97-AF65-F5344CB8AC3E}">
        <p14:creationId xmlns:p14="http://schemas.microsoft.com/office/powerpoint/2010/main" val="252329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1308031-C7E5-414A-9915-22D1DA6A6959}"/>
              </a:ext>
            </a:extLst>
          </p:cNvPr>
          <p:cNvGrpSpPr/>
          <p:nvPr/>
        </p:nvGrpSpPr>
        <p:grpSpPr>
          <a:xfrm>
            <a:off x="1059018" y="1162831"/>
            <a:ext cx="3741581" cy="3277486"/>
            <a:chOff x="1361481" y="2020537"/>
            <a:chExt cx="3816490" cy="3343104"/>
          </a:xfrm>
        </p:grpSpPr>
        <p:sp>
          <p:nvSpPr>
            <p:cNvPr id="8" name="Oval 7">
              <a:extLst>
                <a:ext uri="{FF2B5EF4-FFF2-40B4-BE49-F238E27FC236}">
                  <a16:creationId xmlns:a16="http://schemas.microsoft.com/office/drawing/2014/main" id="{1870ACD8-F615-4C6D-9488-93E2B57A302B}"/>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Oval 8">
              <a:extLst>
                <a:ext uri="{FF2B5EF4-FFF2-40B4-BE49-F238E27FC236}">
                  <a16:creationId xmlns:a16="http://schemas.microsoft.com/office/drawing/2014/main" id="{F758FCAD-DAEE-402F-9C03-A9C62DCF2148}"/>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 name="TextBox 1">
            <a:extLst>
              <a:ext uri="{FF2B5EF4-FFF2-40B4-BE49-F238E27FC236}">
                <a16:creationId xmlns:a16="http://schemas.microsoft.com/office/drawing/2014/main" id="{BE708FDF-05DA-49B3-ACBA-82DED618E557}"/>
              </a:ext>
            </a:extLst>
          </p:cNvPr>
          <p:cNvSpPr txBox="1"/>
          <p:nvPr/>
        </p:nvSpPr>
        <p:spPr>
          <a:xfrm>
            <a:off x="2347912" y="2313662"/>
            <a:ext cx="7496175" cy="1938992"/>
          </a:xfrm>
          <a:prstGeom prst="rect">
            <a:avLst/>
          </a:prstGeom>
          <a:noFill/>
        </p:spPr>
        <p:txBody>
          <a:bodyPr wrap="square" rtlCol="0">
            <a:spAutoFit/>
          </a:bodyPr>
          <a:lstStyle/>
          <a:p>
            <a:pPr algn="ctr"/>
            <a:r>
              <a:rPr lang="en-US" sz="6000" b="1" dirty="0">
                <a:solidFill>
                  <a:schemeClr val="bg1"/>
                </a:solidFill>
                <a:latin typeface="+mj-lt"/>
              </a:rPr>
              <a:t>Defining ‘Public Legal Information’</a:t>
            </a:r>
            <a:endParaRPr lang="en-ID" sz="6000" b="1" dirty="0">
              <a:solidFill>
                <a:schemeClr val="bg1"/>
              </a:solidFill>
              <a:latin typeface="+mj-lt"/>
            </a:endParaRPr>
          </a:p>
        </p:txBody>
      </p:sp>
      <p:grpSp>
        <p:nvGrpSpPr>
          <p:cNvPr id="5" name="Group 4">
            <a:extLst>
              <a:ext uri="{FF2B5EF4-FFF2-40B4-BE49-F238E27FC236}">
                <a16:creationId xmlns:a16="http://schemas.microsoft.com/office/drawing/2014/main" id="{20D117CB-7D80-408B-B466-B8813DFA9DCF}"/>
              </a:ext>
            </a:extLst>
          </p:cNvPr>
          <p:cNvGrpSpPr/>
          <p:nvPr/>
        </p:nvGrpSpPr>
        <p:grpSpPr>
          <a:xfrm>
            <a:off x="3251200" y="1469143"/>
            <a:ext cx="5667022" cy="441841"/>
            <a:chOff x="3251200" y="1321506"/>
            <a:chExt cx="5667022" cy="441841"/>
          </a:xfrm>
        </p:grpSpPr>
        <p:sp>
          <p:nvSpPr>
            <p:cNvPr id="3" name="Rectangle: Rounded Corners 2">
              <a:extLst>
                <a:ext uri="{FF2B5EF4-FFF2-40B4-BE49-F238E27FC236}">
                  <a16:creationId xmlns:a16="http://schemas.microsoft.com/office/drawing/2014/main" id="{AC401086-45BF-4C33-9AD5-C0F99FB79BA8}"/>
                </a:ext>
              </a:extLst>
            </p:cNvPr>
            <p:cNvSpPr/>
            <p:nvPr/>
          </p:nvSpPr>
          <p:spPr>
            <a:xfrm>
              <a:off x="3251200" y="1321506"/>
              <a:ext cx="5587999" cy="441841"/>
            </a:xfrm>
            <a:prstGeom prst="roundRect">
              <a:avLst/>
            </a:prstGeom>
            <a:gradFill>
              <a:gsLst>
                <a:gs pos="2000">
                  <a:schemeClr val="accent2"/>
                </a:gs>
                <a:gs pos="91000">
                  <a:schemeClr val="tx1"/>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3">
              <a:extLst>
                <a:ext uri="{FF2B5EF4-FFF2-40B4-BE49-F238E27FC236}">
                  <a16:creationId xmlns:a16="http://schemas.microsoft.com/office/drawing/2014/main" id="{32EDB32C-10D9-4B1C-8155-33066C967157}"/>
                </a:ext>
              </a:extLst>
            </p:cNvPr>
            <p:cNvSpPr txBox="1"/>
            <p:nvPr/>
          </p:nvSpPr>
          <p:spPr>
            <a:xfrm>
              <a:off x="3251200" y="1348859"/>
              <a:ext cx="5667022" cy="400110"/>
            </a:xfrm>
            <a:prstGeom prst="rect">
              <a:avLst/>
            </a:prstGeom>
            <a:noFill/>
          </p:spPr>
          <p:txBody>
            <a:bodyPr wrap="square" rtlCol="0">
              <a:spAutoFit/>
            </a:bodyPr>
            <a:lstStyle/>
            <a:p>
              <a:pPr algn="ctr"/>
              <a:r>
                <a:rPr lang="en-US" sz="2000" b="1" dirty="0">
                  <a:solidFill>
                    <a:schemeClr val="bg1"/>
                  </a:solidFill>
                  <a:latin typeface="+mj-lt"/>
                </a:rPr>
                <a:t>The Free Access to Law Movement (FALM)</a:t>
              </a:r>
              <a:endParaRPr lang="en-ID" sz="2000" b="1" dirty="0">
                <a:solidFill>
                  <a:schemeClr val="bg1"/>
                </a:solidFill>
                <a:latin typeface="+mj-lt"/>
              </a:endParaRPr>
            </a:p>
          </p:txBody>
        </p:sp>
      </p:grpSp>
      <p:sp>
        <p:nvSpPr>
          <p:cNvPr id="6" name="TextBox 5">
            <a:extLst>
              <a:ext uri="{FF2B5EF4-FFF2-40B4-BE49-F238E27FC236}">
                <a16:creationId xmlns:a16="http://schemas.microsoft.com/office/drawing/2014/main" id="{5A69E701-3E08-4A79-BC3D-4AEF722342BD}"/>
              </a:ext>
            </a:extLst>
          </p:cNvPr>
          <p:cNvSpPr txBox="1"/>
          <p:nvPr/>
        </p:nvSpPr>
        <p:spPr>
          <a:xfrm>
            <a:off x="2005012" y="4627979"/>
            <a:ext cx="8181976" cy="1659429"/>
          </a:xfrm>
          <a:prstGeom prst="rect">
            <a:avLst/>
          </a:prstGeom>
          <a:noFill/>
        </p:spPr>
        <p:txBody>
          <a:bodyPr wrap="square">
            <a:spAutoFit/>
          </a:bodyPr>
          <a:lstStyle/>
          <a:p>
            <a:pPr algn="ctr">
              <a:lnSpc>
                <a:spcPct val="130000"/>
              </a:lnSpc>
            </a:pPr>
            <a:r>
              <a:rPr lang="en-ID" sz="1600" b="1" dirty="0">
                <a:solidFill>
                  <a:schemeClr val="bg1"/>
                </a:solidFill>
              </a:rPr>
              <a:t>‘Public legal information’</a:t>
            </a:r>
            <a:r>
              <a:rPr lang="en-ID" sz="1600" dirty="0">
                <a:solidFill>
                  <a:schemeClr val="bg1"/>
                </a:solidFill>
              </a:rPr>
              <a:t> means legal information produced by public bodies that have a duty to produce law and make it public. It includes primary sources of law, such as legislation, case law and treaties, as well as various secondary (interpretative) public sources, such as reports on preparatory work and law reform, and resulting from boards of inquiry. It also includes legal documents created as a result of public funding.</a:t>
            </a:r>
          </a:p>
        </p:txBody>
      </p:sp>
    </p:spTree>
    <p:extLst>
      <p:ext uri="{BB962C8B-B14F-4D97-AF65-F5344CB8AC3E}">
        <p14:creationId xmlns:p14="http://schemas.microsoft.com/office/powerpoint/2010/main" val="159198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6142055-2129-4109-99F2-E6471137DEDC}"/>
              </a:ext>
            </a:extLst>
          </p:cNvPr>
          <p:cNvGrpSpPr/>
          <p:nvPr/>
        </p:nvGrpSpPr>
        <p:grpSpPr>
          <a:xfrm>
            <a:off x="934246" y="677336"/>
            <a:ext cx="5910014" cy="5462297"/>
            <a:chOff x="1415709" y="1348663"/>
            <a:chExt cx="5175252" cy="3750318"/>
          </a:xfrm>
        </p:grpSpPr>
        <p:sp>
          <p:nvSpPr>
            <p:cNvPr id="3" name="TextBox 2">
              <a:extLst>
                <a:ext uri="{FF2B5EF4-FFF2-40B4-BE49-F238E27FC236}">
                  <a16:creationId xmlns:a16="http://schemas.microsoft.com/office/drawing/2014/main" id="{A43DF0DA-56D7-4819-93C1-9E1EA4448E9F}"/>
                </a:ext>
              </a:extLst>
            </p:cNvPr>
            <p:cNvSpPr txBox="1"/>
            <p:nvPr/>
          </p:nvSpPr>
          <p:spPr>
            <a:xfrm>
              <a:off x="1415711" y="1348663"/>
              <a:ext cx="5175250" cy="2585323"/>
            </a:xfrm>
            <a:prstGeom prst="rect">
              <a:avLst/>
            </a:prstGeom>
            <a:noFill/>
          </p:spPr>
          <p:txBody>
            <a:bodyPr wrap="square" rtlCol="0">
              <a:spAutoFit/>
            </a:bodyPr>
            <a:lstStyle/>
            <a:p>
              <a:r>
                <a:rPr lang="en-US" sz="5400" b="1" dirty="0">
                  <a:solidFill>
                    <a:schemeClr val="bg1"/>
                  </a:solidFill>
                  <a:latin typeface="+mj-lt"/>
                </a:rPr>
                <a:t>Initial Scope of Public Legal Information</a:t>
              </a:r>
              <a:endParaRPr lang="en-ID" sz="5400" b="1" dirty="0">
                <a:solidFill>
                  <a:schemeClr val="bg1"/>
                </a:solidFill>
                <a:latin typeface="+mj-lt"/>
              </a:endParaRPr>
            </a:p>
          </p:txBody>
        </p:sp>
        <p:grpSp>
          <p:nvGrpSpPr>
            <p:cNvPr id="4" name="Group 3">
              <a:extLst>
                <a:ext uri="{FF2B5EF4-FFF2-40B4-BE49-F238E27FC236}">
                  <a16:creationId xmlns:a16="http://schemas.microsoft.com/office/drawing/2014/main" id="{143E4881-D0BE-4C1B-A560-FE30BF0F3FFD}"/>
                </a:ext>
              </a:extLst>
            </p:cNvPr>
            <p:cNvGrpSpPr/>
            <p:nvPr/>
          </p:nvGrpSpPr>
          <p:grpSpPr>
            <a:xfrm>
              <a:off x="1510960" y="3239282"/>
              <a:ext cx="4419600" cy="369332"/>
              <a:chOff x="1706880" y="3843107"/>
              <a:chExt cx="4419600" cy="369332"/>
            </a:xfrm>
          </p:grpSpPr>
          <p:sp>
            <p:nvSpPr>
              <p:cNvPr id="6" name="TextBox 5">
                <a:extLst>
                  <a:ext uri="{FF2B5EF4-FFF2-40B4-BE49-F238E27FC236}">
                    <a16:creationId xmlns:a16="http://schemas.microsoft.com/office/drawing/2014/main" id="{1FA18E7A-2B50-4C0D-82EA-3C06D703315A}"/>
                  </a:ext>
                </a:extLst>
              </p:cNvPr>
              <p:cNvSpPr txBox="1"/>
              <p:nvPr/>
            </p:nvSpPr>
            <p:spPr>
              <a:xfrm>
                <a:off x="3024959" y="3843107"/>
                <a:ext cx="3101521" cy="369332"/>
              </a:xfrm>
              <a:prstGeom prst="rect">
                <a:avLst/>
              </a:prstGeom>
              <a:noFill/>
            </p:spPr>
            <p:txBody>
              <a:bodyPr wrap="square" rtlCol="0">
                <a:spAutoFit/>
              </a:bodyPr>
              <a:lstStyle/>
              <a:p>
                <a:r>
                  <a:rPr lang="en-US" b="1" dirty="0">
                    <a:solidFill>
                      <a:schemeClr val="bg1"/>
                    </a:solidFill>
                    <a:latin typeface="+mj-lt"/>
                  </a:rPr>
                  <a:t>Primary Legal Materials</a:t>
                </a:r>
                <a:endParaRPr lang="en-ID" b="1" dirty="0">
                  <a:solidFill>
                    <a:schemeClr val="bg1"/>
                  </a:solidFill>
                  <a:latin typeface="+mj-lt"/>
                </a:endParaRPr>
              </a:p>
            </p:txBody>
          </p:sp>
          <p:cxnSp>
            <p:nvCxnSpPr>
              <p:cNvPr id="7" name="Straight Connector 6">
                <a:extLst>
                  <a:ext uri="{FF2B5EF4-FFF2-40B4-BE49-F238E27FC236}">
                    <a16:creationId xmlns:a16="http://schemas.microsoft.com/office/drawing/2014/main" id="{C0A2AD2A-6085-42A7-8135-2CDD1A549696}"/>
                  </a:ext>
                </a:extLst>
              </p:cNvPr>
              <p:cNvCxnSpPr>
                <a:cxnSpLocks/>
              </p:cNvCxnSpPr>
              <p:nvPr/>
            </p:nvCxnSpPr>
            <p:spPr>
              <a:xfrm>
                <a:off x="1706880" y="3957282"/>
                <a:ext cx="113665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623C39DD-AAC6-4BCA-9551-1D9EA35FD72A}"/>
                </a:ext>
              </a:extLst>
            </p:cNvPr>
            <p:cNvSpPr txBox="1"/>
            <p:nvPr/>
          </p:nvSpPr>
          <p:spPr>
            <a:xfrm>
              <a:off x="1415709" y="3794822"/>
              <a:ext cx="5175250" cy="1304159"/>
            </a:xfrm>
            <a:prstGeom prst="rect">
              <a:avLst/>
            </a:prstGeom>
            <a:noFill/>
          </p:spPr>
          <p:txBody>
            <a:bodyPr wrap="square">
              <a:spAutoFit/>
            </a:bodyPr>
            <a:lstStyle/>
            <a:p>
              <a:pPr>
                <a:lnSpc>
                  <a:spcPct val="130000"/>
                </a:lnSpc>
              </a:pPr>
              <a:endParaRPr lang="en-ID" sz="1200" dirty="0">
                <a:solidFill>
                  <a:schemeClr val="bg1"/>
                </a:solidFill>
              </a:endParaRPr>
            </a:p>
            <a:p>
              <a:pPr marL="171450" indent="-171450">
                <a:lnSpc>
                  <a:spcPct val="130000"/>
                </a:lnSpc>
                <a:buFont typeface="Arial" panose="020B0604020202020204" pitchFamily="34" charset="0"/>
                <a:buChar char="•"/>
              </a:pPr>
              <a:r>
                <a:rPr lang="en-ID" sz="1600" b="1" dirty="0">
                  <a:solidFill>
                    <a:schemeClr val="bg1"/>
                  </a:solidFill>
                </a:rPr>
                <a:t>Legislation</a:t>
              </a:r>
              <a:r>
                <a:rPr lang="en-ID" sz="1600" dirty="0">
                  <a:solidFill>
                    <a:schemeClr val="bg1"/>
                  </a:solidFill>
                </a:rPr>
                <a:t>: Acts and regulations</a:t>
              </a:r>
            </a:p>
            <a:p>
              <a:pPr marL="171450" indent="-171450">
                <a:lnSpc>
                  <a:spcPct val="130000"/>
                </a:lnSpc>
                <a:buFont typeface="Arial" panose="020B0604020202020204" pitchFamily="34" charset="0"/>
                <a:buChar char="•"/>
              </a:pPr>
              <a:r>
                <a:rPr lang="en-ID" sz="1600" b="1" dirty="0">
                  <a:solidFill>
                    <a:schemeClr val="bg1"/>
                  </a:solidFill>
                </a:rPr>
                <a:t>Case Law</a:t>
              </a:r>
              <a:r>
                <a:rPr lang="en-ID" sz="1600" dirty="0">
                  <a:solidFill>
                    <a:schemeClr val="bg1"/>
                  </a:solidFill>
                </a:rPr>
                <a:t>: Decisions of Superior Courts</a:t>
              </a:r>
            </a:p>
            <a:p>
              <a:pPr marL="171450" indent="-171450">
                <a:lnSpc>
                  <a:spcPct val="130000"/>
                </a:lnSpc>
                <a:buFont typeface="Arial" panose="020B0604020202020204" pitchFamily="34" charset="0"/>
                <a:buChar char="•"/>
              </a:pPr>
              <a:r>
                <a:rPr lang="en-ID" sz="1600" b="1" dirty="0">
                  <a:solidFill>
                    <a:schemeClr val="bg1"/>
                  </a:solidFill>
                </a:rPr>
                <a:t>Treaties</a:t>
              </a:r>
              <a:r>
                <a:rPr lang="en-ID" sz="1600" dirty="0">
                  <a:solidFill>
                    <a:schemeClr val="bg1"/>
                  </a:solidFill>
                </a:rPr>
                <a:t>: Bilateral and multilateral international agreements</a:t>
              </a:r>
            </a:p>
            <a:p>
              <a:pPr marL="171450" indent="-171450">
                <a:lnSpc>
                  <a:spcPct val="130000"/>
                </a:lnSpc>
                <a:buFont typeface="Arial" panose="020B0604020202020204" pitchFamily="34" charset="0"/>
                <a:buChar char="•"/>
              </a:pPr>
              <a:r>
                <a:rPr lang="en-ID" sz="1600" dirty="0">
                  <a:solidFill>
                    <a:schemeClr val="bg1"/>
                  </a:solidFill>
                </a:rPr>
                <a:t>Early focus of LIIs like </a:t>
              </a:r>
              <a:r>
                <a:rPr lang="en-ID" sz="1600" dirty="0" err="1">
                  <a:solidFill>
                    <a:schemeClr val="bg1"/>
                  </a:solidFill>
                </a:rPr>
                <a:t>AustLII</a:t>
              </a:r>
              <a:r>
                <a:rPr lang="en-ID" sz="1600" dirty="0">
                  <a:solidFill>
                    <a:schemeClr val="bg1"/>
                  </a:solidFill>
                </a:rPr>
                <a:t> was on making these materials accessible</a:t>
              </a:r>
            </a:p>
          </p:txBody>
        </p:sp>
      </p:grpSp>
      <p:grpSp>
        <p:nvGrpSpPr>
          <p:cNvPr id="9" name="Group 8">
            <a:extLst>
              <a:ext uri="{FF2B5EF4-FFF2-40B4-BE49-F238E27FC236}">
                <a16:creationId xmlns:a16="http://schemas.microsoft.com/office/drawing/2014/main" id="{2710774C-78A2-407A-850B-19092AA77DEA}"/>
              </a:ext>
            </a:extLst>
          </p:cNvPr>
          <p:cNvGrpSpPr/>
          <p:nvPr/>
        </p:nvGrpSpPr>
        <p:grpSpPr>
          <a:xfrm>
            <a:off x="7878920" y="804925"/>
            <a:ext cx="3392330" cy="2971555"/>
            <a:chOff x="1361481" y="2020537"/>
            <a:chExt cx="3816490" cy="3343104"/>
          </a:xfrm>
        </p:grpSpPr>
        <p:sp>
          <p:nvSpPr>
            <p:cNvPr id="10" name="Oval 9">
              <a:extLst>
                <a:ext uri="{FF2B5EF4-FFF2-40B4-BE49-F238E27FC236}">
                  <a16:creationId xmlns:a16="http://schemas.microsoft.com/office/drawing/2014/main" id="{1D5F2ABF-9EF4-4452-AD42-1A1ADB095A2F}"/>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Oval 10">
              <a:extLst>
                <a:ext uri="{FF2B5EF4-FFF2-40B4-BE49-F238E27FC236}">
                  <a16:creationId xmlns:a16="http://schemas.microsoft.com/office/drawing/2014/main" id="{9DD96169-8B9A-4732-B581-3DF154568CCA}"/>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7" name="Group 16">
            <a:extLst>
              <a:ext uri="{FF2B5EF4-FFF2-40B4-BE49-F238E27FC236}">
                <a16:creationId xmlns:a16="http://schemas.microsoft.com/office/drawing/2014/main" id="{FB90CB79-56B0-40DF-9A9A-86375DDA9FAD}"/>
              </a:ext>
            </a:extLst>
          </p:cNvPr>
          <p:cNvGrpSpPr/>
          <p:nvPr/>
        </p:nvGrpSpPr>
        <p:grpSpPr>
          <a:xfrm>
            <a:off x="7035416" y="2092951"/>
            <a:ext cx="3370105" cy="633473"/>
            <a:chOff x="6583519" y="2290701"/>
            <a:chExt cx="3370105" cy="633473"/>
          </a:xfrm>
        </p:grpSpPr>
        <p:sp>
          <p:nvSpPr>
            <p:cNvPr id="13" name="Rectangle: Rounded Corners 12">
              <a:extLst>
                <a:ext uri="{FF2B5EF4-FFF2-40B4-BE49-F238E27FC236}">
                  <a16:creationId xmlns:a16="http://schemas.microsoft.com/office/drawing/2014/main" id="{9907F4F4-A0F0-4D05-9399-55D5CCC77259}"/>
                </a:ext>
              </a:extLst>
            </p:cNvPr>
            <p:cNvSpPr/>
            <p:nvPr/>
          </p:nvSpPr>
          <p:spPr>
            <a:xfrm>
              <a:off x="6583519" y="2290701"/>
              <a:ext cx="3370105" cy="633473"/>
            </a:xfrm>
            <a:prstGeom prst="roundRect">
              <a:avLst/>
            </a:prstGeom>
            <a:gradFill>
              <a:gsLst>
                <a:gs pos="2000">
                  <a:schemeClr val="accent2"/>
                </a:gs>
                <a:gs pos="91000">
                  <a:schemeClr val="tx1"/>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4" name="TextBox 13">
              <a:extLst>
                <a:ext uri="{FF2B5EF4-FFF2-40B4-BE49-F238E27FC236}">
                  <a16:creationId xmlns:a16="http://schemas.microsoft.com/office/drawing/2014/main" id="{C2FE90CA-CD4F-4531-9947-4478009B4A16}"/>
                </a:ext>
              </a:extLst>
            </p:cNvPr>
            <p:cNvSpPr txBox="1"/>
            <p:nvPr/>
          </p:nvSpPr>
          <p:spPr>
            <a:xfrm>
              <a:off x="7342171" y="2409340"/>
              <a:ext cx="1402948" cy="369332"/>
            </a:xfrm>
            <a:prstGeom prst="rect">
              <a:avLst/>
            </a:prstGeom>
            <a:noFill/>
          </p:spPr>
          <p:txBody>
            <a:bodyPr wrap="none" rtlCol="0">
              <a:spAutoFit/>
            </a:bodyPr>
            <a:lstStyle/>
            <a:p>
              <a:r>
                <a:rPr lang="en-US" b="1" dirty="0">
                  <a:solidFill>
                    <a:schemeClr val="bg1"/>
                  </a:solidFill>
                  <a:latin typeface="+mj-lt"/>
                </a:rPr>
                <a:t>Legislation</a:t>
              </a:r>
              <a:endParaRPr lang="en-ID" b="1" dirty="0">
                <a:solidFill>
                  <a:schemeClr val="bg1"/>
                </a:solidFill>
                <a:latin typeface="+mj-lt"/>
              </a:endParaRPr>
            </a:p>
          </p:txBody>
        </p:sp>
      </p:grpSp>
      <p:grpSp>
        <p:nvGrpSpPr>
          <p:cNvPr id="28" name="Group 27">
            <a:extLst>
              <a:ext uri="{FF2B5EF4-FFF2-40B4-BE49-F238E27FC236}">
                <a16:creationId xmlns:a16="http://schemas.microsoft.com/office/drawing/2014/main" id="{6C1B2313-F832-4CF2-A19A-7E7F5D07D718}"/>
              </a:ext>
            </a:extLst>
          </p:cNvPr>
          <p:cNvGrpSpPr/>
          <p:nvPr/>
        </p:nvGrpSpPr>
        <p:grpSpPr>
          <a:xfrm>
            <a:off x="7035416" y="3112263"/>
            <a:ext cx="3370105" cy="633473"/>
            <a:chOff x="7035416" y="3112263"/>
            <a:chExt cx="3370105" cy="633473"/>
          </a:xfrm>
        </p:grpSpPr>
        <p:sp>
          <p:nvSpPr>
            <p:cNvPr id="19" name="Rectangle: Rounded Corners 18">
              <a:extLst>
                <a:ext uri="{FF2B5EF4-FFF2-40B4-BE49-F238E27FC236}">
                  <a16:creationId xmlns:a16="http://schemas.microsoft.com/office/drawing/2014/main" id="{79EDB2AE-29C1-45BB-A8CC-9CF177008BC7}"/>
                </a:ext>
              </a:extLst>
            </p:cNvPr>
            <p:cNvSpPr/>
            <p:nvPr/>
          </p:nvSpPr>
          <p:spPr>
            <a:xfrm>
              <a:off x="7035416" y="3112263"/>
              <a:ext cx="3370105" cy="633473"/>
            </a:xfrm>
            <a:prstGeom prst="roundRect">
              <a:avLst/>
            </a:prstGeom>
            <a:gradFill>
              <a:gsLst>
                <a:gs pos="2000">
                  <a:schemeClr val="accent2"/>
                </a:gs>
                <a:gs pos="91000">
                  <a:schemeClr val="accent1"/>
                </a:gs>
                <a:gs pos="100000">
                  <a:schemeClr val="accent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0" name="TextBox 19">
              <a:extLst>
                <a:ext uri="{FF2B5EF4-FFF2-40B4-BE49-F238E27FC236}">
                  <a16:creationId xmlns:a16="http://schemas.microsoft.com/office/drawing/2014/main" id="{882D7EDC-A3F6-4214-BE11-6106BAB8E6BB}"/>
                </a:ext>
              </a:extLst>
            </p:cNvPr>
            <p:cNvSpPr txBox="1"/>
            <p:nvPr/>
          </p:nvSpPr>
          <p:spPr>
            <a:xfrm>
              <a:off x="7794068" y="3230902"/>
              <a:ext cx="1249060" cy="369332"/>
            </a:xfrm>
            <a:prstGeom prst="rect">
              <a:avLst/>
            </a:prstGeom>
            <a:noFill/>
          </p:spPr>
          <p:txBody>
            <a:bodyPr wrap="none" rtlCol="0">
              <a:spAutoFit/>
            </a:bodyPr>
            <a:lstStyle/>
            <a:p>
              <a:r>
                <a:rPr lang="en-US" b="1" dirty="0">
                  <a:solidFill>
                    <a:schemeClr val="bg1"/>
                  </a:solidFill>
                  <a:latin typeface="+mj-lt"/>
                </a:rPr>
                <a:t>Case Law</a:t>
              </a:r>
              <a:endParaRPr lang="en-ID" b="1" dirty="0">
                <a:solidFill>
                  <a:schemeClr val="bg1"/>
                </a:solidFill>
                <a:latin typeface="+mj-lt"/>
              </a:endParaRPr>
            </a:p>
          </p:txBody>
        </p:sp>
      </p:grpSp>
      <p:grpSp>
        <p:nvGrpSpPr>
          <p:cNvPr id="22" name="Group 21">
            <a:extLst>
              <a:ext uri="{FF2B5EF4-FFF2-40B4-BE49-F238E27FC236}">
                <a16:creationId xmlns:a16="http://schemas.microsoft.com/office/drawing/2014/main" id="{3AE65CE0-7F23-425D-AAB2-37870FCB1A32}"/>
              </a:ext>
            </a:extLst>
          </p:cNvPr>
          <p:cNvGrpSpPr/>
          <p:nvPr/>
        </p:nvGrpSpPr>
        <p:grpSpPr>
          <a:xfrm>
            <a:off x="7035416" y="4131575"/>
            <a:ext cx="3370105" cy="633473"/>
            <a:chOff x="6583519" y="2290701"/>
            <a:chExt cx="3370105" cy="633473"/>
          </a:xfrm>
        </p:grpSpPr>
        <p:sp>
          <p:nvSpPr>
            <p:cNvPr id="23" name="Rectangle: Rounded Corners 22">
              <a:extLst>
                <a:ext uri="{FF2B5EF4-FFF2-40B4-BE49-F238E27FC236}">
                  <a16:creationId xmlns:a16="http://schemas.microsoft.com/office/drawing/2014/main" id="{C1D64FB2-6F9D-44B0-8CE2-855755E86C0D}"/>
                </a:ext>
              </a:extLst>
            </p:cNvPr>
            <p:cNvSpPr/>
            <p:nvPr/>
          </p:nvSpPr>
          <p:spPr>
            <a:xfrm>
              <a:off x="6583519" y="2290701"/>
              <a:ext cx="3370105" cy="633473"/>
            </a:xfrm>
            <a:prstGeom prst="roundRect">
              <a:avLst/>
            </a:prstGeom>
            <a:gradFill>
              <a:gsLst>
                <a:gs pos="2000">
                  <a:schemeClr val="accent2"/>
                </a:gs>
                <a:gs pos="91000">
                  <a:schemeClr val="tx1"/>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TextBox 23">
              <a:extLst>
                <a:ext uri="{FF2B5EF4-FFF2-40B4-BE49-F238E27FC236}">
                  <a16:creationId xmlns:a16="http://schemas.microsoft.com/office/drawing/2014/main" id="{95BC2411-C590-4E3A-8067-9D14E83EDC03}"/>
                </a:ext>
              </a:extLst>
            </p:cNvPr>
            <p:cNvSpPr txBox="1"/>
            <p:nvPr/>
          </p:nvSpPr>
          <p:spPr>
            <a:xfrm>
              <a:off x="7342171" y="2409340"/>
              <a:ext cx="1056764" cy="369332"/>
            </a:xfrm>
            <a:prstGeom prst="rect">
              <a:avLst/>
            </a:prstGeom>
            <a:noFill/>
          </p:spPr>
          <p:txBody>
            <a:bodyPr wrap="none" rtlCol="0">
              <a:spAutoFit/>
            </a:bodyPr>
            <a:lstStyle/>
            <a:p>
              <a:r>
                <a:rPr lang="en-US" b="1" dirty="0">
                  <a:solidFill>
                    <a:schemeClr val="bg1"/>
                  </a:solidFill>
                  <a:latin typeface="+mj-lt"/>
                </a:rPr>
                <a:t>Treaties</a:t>
              </a:r>
              <a:endParaRPr lang="en-ID" b="1" dirty="0">
                <a:solidFill>
                  <a:schemeClr val="bg1"/>
                </a:solidFill>
                <a:latin typeface="+mj-lt"/>
              </a:endParaRPr>
            </a:p>
          </p:txBody>
        </p:sp>
      </p:grpSp>
      <p:sp>
        <p:nvSpPr>
          <p:cNvPr id="8" name="Rectangle: Rounded Corners 27">
            <a:extLst>
              <a:ext uri="{FF2B5EF4-FFF2-40B4-BE49-F238E27FC236}">
                <a16:creationId xmlns:a16="http://schemas.microsoft.com/office/drawing/2014/main" id="{356A6302-C718-8631-CC27-0A8827E0C0D6}"/>
              </a:ext>
            </a:extLst>
          </p:cNvPr>
          <p:cNvSpPr/>
          <p:nvPr/>
        </p:nvSpPr>
        <p:spPr>
          <a:xfrm>
            <a:off x="7171667" y="2227453"/>
            <a:ext cx="431246" cy="369332"/>
          </a:xfrm>
          <a:prstGeom prst="roundRect">
            <a:avLst>
              <a:gd name="adj" fmla="val 10750"/>
            </a:avLst>
          </a:prstGeom>
          <a:gradFill>
            <a:gsLst>
              <a:gs pos="2000">
                <a:schemeClr val="accent2"/>
              </a:gs>
              <a:gs pos="91000">
                <a:schemeClr val="accent1"/>
              </a:gs>
              <a:gs pos="100000">
                <a:schemeClr val="accent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2" name="Rectangle: Rounded Corners 27">
            <a:extLst>
              <a:ext uri="{FF2B5EF4-FFF2-40B4-BE49-F238E27FC236}">
                <a16:creationId xmlns:a16="http://schemas.microsoft.com/office/drawing/2014/main" id="{0A256296-F544-7419-42D7-E966E556598E}"/>
              </a:ext>
            </a:extLst>
          </p:cNvPr>
          <p:cNvSpPr/>
          <p:nvPr/>
        </p:nvSpPr>
        <p:spPr>
          <a:xfrm>
            <a:off x="7171128" y="3242157"/>
            <a:ext cx="431246" cy="369332"/>
          </a:xfrm>
          <a:prstGeom prst="roundRect">
            <a:avLst>
              <a:gd name="adj" fmla="val 10750"/>
            </a:avLst>
          </a:prstGeom>
          <a:gradFill>
            <a:gsLst>
              <a:gs pos="2000">
                <a:schemeClr val="accent2"/>
              </a:gs>
              <a:gs pos="91000">
                <a:schemeClr val="accent1"/>
              </a:gs>
              <a:gs pos="100000">
                <a:schemeClr val="accent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Rectangle: Rounded Corners 27">
            <a:extLst>
              <a:ext uri="{FF2B5EF4-FFF2-40B4-BE49-F238E27FC236}">
                <a16:creationId xmlns:a16="http://schemas.microsoft.com/office/drawing/2014/main" id="{3465EA6A-EAEB-B3E6-C547-43F12F5B162B}"/>
              </a:ext>
            </a:extLst>
          </p:cNvPr>
          <p:cNvSpPr/>
          <p:nvPr/>
        </p:nvSpPr>
        <p:spPr>
          <a:xfrm>
            <a:off x="7178005" y="4258165"/>
            <a:ext cx="431246" cy="369332"/>
          </a:xfrm>
          <a:prstGeom prst="roundRect">
            <a:avLst>
              <a:gd name="adj" fmla="val 10750"/>
            </a:avLst>
          </a:prstGeom>
          <a:gradFill>
            <a:gsLst>
              <a:gs pos="2000">
                <a:schemeClr val="accent2"/>
              </a:gs>
              <a:gs pos="91000">
                <a:schemeClr val="accent1"/>
              </a:gs>
              <a:gs pos="100000">
                <a:schemeClr val="accent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340968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DF570F-D64F-475D-9611-34627C00AA0B}"/>
              </a:ext>
            </a:extLst>
          </p:cNvPr>
          <p:cNvGrpSpPr/>
          <p:nvPr/>
        </p:nvGrpSpPr>
        <p:grpSpPr>
          <a:xfrm>
            <a:off x="7878919" y="1161164"/>
            <a:ext cx="3741581" cy="3277486"/>
            <a:chOff x="1361481" y="2020537"/>
            <a:chExt cx="3816490" cy="3343104"/>
          </a:xfrm>
        </p:grpSpPr>
        <p:sp>
          <p:nvSpPr>
            <p:cNvPr id="3" name="Oval 2">
              <a:extLst>
                <a:ext uri="{FF2B5EF4-FFF2-40B4-BE49-F238E27FC236}">
                  <a16:creationId xmlns:a16="http://schemas.microsoft.com/office/drawing/2014/main" id="{0190B3AB-7BEB-4DCD-8DAA-FB7C6758AC2C}"/>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Oval 3">
              <a:extLst>
                <a:ext uri="{FF2B5EF4-FFF2-40B4-BE49-F238E27FC236}">
                  <a16:creationId xmlns:a16="http://schemas.microsoft.com/office/drawing/2014/main" id="{3B0ECB60-506C-47E6-964D-8ACD0EB8F2C7}"/>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1" name="Group 10">
            <a:extLst>
              <a:ext uri="{FF2B5EF4-FFF2-40B4-BE49-F238E27FC236}">
                <a16:creationId xmlns:a16="http://schemas.microsoft.com/office/drawing/2014/main" id="{40DDFADE-45C7-482D-936E-E07E8540CF80}"/>
              </a:ext>
            </a:extLst>
          </p:cNvPr>
          <p:cNvGrpSpPr/>
          <p:nvPr/>
        </p:nvGrpSpPr>
        <p:grpSpPr>
          <a:xfrm>
            <a:off x="1123948" y="1332085"/>
            <a:ext cx="9837563" cy="4296689"/>
            <a:chOff x="1415709" y="1281881"/>
            <a:chExt cx="9410701" cy="3835398"/>
          </a:xfrm>
        </p:grpSpPr>
        <p:sp>
          <p:nvSpPr>
            <p:cNvPr id="5" name="TextBox 4">
              <a:extLst>
                <a:ext uri="{FF2B5EF4-FFF2-40B4-BE49-F238E27FC236}">
                  <a16:creationId xmlns:a16="http://schemas.microsoft.com/office/drawing/2014/main" id="{F3335841-B5AB-4BA8-A897-9E5C5685D499}"/>
                </a:ext>
              </a:extLst>
            </p:cNvPr>
            <p:cNvSpPr txBox="1"/>
            <p:nvPr/>
          </p:nvSpPr>
          <p:spPr>
            <a:xfrm>
              <a:off x="1415709" y="1281881"/>
              <a:ext cx="9410700" cy="1281542"/>
            </a:xfrm>
            <a:prstGeom prst="rect">
              <a:avLst/>
            </a:prstGeom>
            <a:noFill/>
          </p:spPr>
          <p:txBody>
            <a:bodyPr wrap="square" rtlCol="0">
              <a:spAutoFit/>
            </a:bodyPr>
            <a:lstStyle/>
            <a:p>
              <a:r>
                <a:rPr lang="en-US" sz="5400" b="1" dirty="0">
                  <a:solidFill>
                    <a:schemeClr val="bg1"/>
                  </a:solidFill>
                  <a:latin typeface="+mj-lt"/>
                </a:rPr>
                <a:t>Expanding Scope: Secondary Legal Materials</a:t>
              </a:r>
              <a:endParaRPr lang="en-ID" sz="6000" b="1" dirty="0">
                <a:solidFill>
                  <a:schemeClr val="bg1"/>
                </a:solidFill>
                <a:latin typeface="+mj-lt"/>
              </a:endParaRPr>
            </a:p>
          </p:txBody>
        </p:sp>
        <p:grpSp>
          <p:nvGrpSpPr>
            <p:cNvPr id="8" name="Group 7">
              <a:extLst>
                <a:ext uri="{FF2B5EF4-FFF2-40B4-BE49-F238E27FC236}">
                  <a16:creationId xmlns:a16="http://schemas.microsoft.com/office/drawing/2014/main" id="{C3D93B3F-5F30-4083-A230-53D5BC969C71}"/>
                </a:ext>
              </a:extLst>
            </p:cNvPr>
            <p:cNvGrpSpPr/>
            <p:nvPr/>
          </p:nvGrpSpPr>
          <p:grpSpPr>
            <a:xfrm>
              <a:off x="1510960" y="3371850"/>
              <a:ext cx="6659719" cy="357154"/>
              <a:chOff x="1706880" y="3975675"/>
              <a:chExt cx="6659719" cy="357154"/>
            </a:xfrm>
          </p:grpSpPr>
          <p:sp>
            <p:nvSpPr>
              <p:cNvPr id="6" name="TextBox 5">
                <a:extLst>
                  <a:ext uri="{FF2B5EF4-FFF2-40B4-BE49-F238E27FC236}">
                    <a16:creationId xmlns:a16="http://schemas.microsoft.com/office/drawing/2014/main" id="{75E3E941-E132-487B-A374-1D6056284DA9}"/>
                  </a:ext>
                </a:extLst>
              </p:cNvPr>
              <p:cNvSpPr txBox="1"/>
              <p:nvPr/>
            </p:nvSpPr>
            <p:spPr>
              <a:xfrm>
                <a:off x="3628208" y="3975675"/>
                <a:ext cx="4738391" cy="357154"/>
              </a:xfrm>
              <a:prstGeom prst="rect">
                <a:avLst/>
              </a:prstGeom>
              <a:noFill/>
            </p:spPr>
            <p:txBody>
              <a:bodyPr wrap="square" rtlCol="0">
                <a:spAutoFit/>
              </a:bodyPr>
              <a:lstStyle/>
              <a:p>
                <a:r>
                  <a:rPr lang="en-US" sz="2000" b="1" dirty="0">
                    <a:solidFill>
                      <a:schemeClr val="bg1"/>
                    </a:solidFill>
                    <a:latin typeface="+mj-lt"/>
                  </a:rPr>
                  <a:t>Importance of Secondary Sources</a:t>
                </a:r>
                <a:endParaRPr lang="en-ID" sz="2000" b="1" dirty="0">
                  <a:solidFill>
                    <a:schemeClr val="bg1"/>
                  </a:solidFill>
                  <a:latin typeface="+mj-lt"/>
                </a:endParaRPr>
              </a:p>
            </p:txBody>
          </p:sp>
          <p:cxnSp>
            <p:nvCxnSpPr>
              <p:cNvPr id="7" name="Straight Connector 6">
                <a:extLst>
                  <a:ext uri="{FF2B5EF4-FFF2-40B4-BE49-F238E27FC236}">
                    <a16:creationId xmlns:a16="http://schemas.microsoft.com/office/drawing/2014/main" id="{DB048DD1-CBD5-4F58-B7DA-3CAC8BB881BC}"/>
                  </a:ext>
                </a:extLst>
              </p:cNvPr>
              <p:cNvCxnSpPr/>
              <p:nvPr/>
            </p:nvCxnSpPr>
            <p:spPr>
              <a:xfrm>
                <a:off x="1706880" y="4173160"/>
                <a:ext cx="1767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864F3F17-EE82-4EAC-8AB1-7B63915481B4}"/>
                </a:ext>
              </a:extLst>
            </p:cNvPr>
            <p:cNvSpPr txBox="1"/>
            <p:nvPr/>
          </p:nvSpPr>
          <p:spPr>
            <a:xfrm>
              <a:off x="1415710" y="3985719"/>
              <a:ext cx="9410700" cy="1131560"/>
            </a:xfrm>
            <a:prstGeom prst="rect">
              <a:avLst/>
            </a:prstGeom>
            <a:noFill/>
          </p:spPr>
          <p:txBody>
            <a:bodyPr wrap="square">
              <a:spAutoFit/>
            </a:bodyPr>
            <a:lstStyle/>
            <a:p>
              <a:pPr marL="171450" indent="-171450">
                <a:lnSpc>
                  <a:spcPct val="130000"/>
                </a:lnSpc>
                <a:buFont typeface="Arial" panose="020B0604020202020204" pitchFamily="34" charset="0"/>
                <a:buChar char="•"/>
              </a:pPr>
              <a:r>
                <a:rPr lang="en-ID" sz="1600" dirty="0">
                  <a:solidFill>
                    <a:schemeClr val="bg1"/>
                  </a:solidFill>
                </a:rPr>
                <a:t>Reflects context and interpretation of primary sources</a:t>
              </a:r>
            </a:p>
            <a:p>
              <a:pPr marL="171450" indent="-171450">
                <a:lnSpc>
                  <a:spcPct val="130000"/>
                </a:lnSpc>
                <a:buFont typeface="Arial" panose="020B0604020202020204" pitchFamily="34" charset="0"/>
                <a:buChar char="•"/>
              </a:pPr>
              <a:r>
                <a:rPr lang="en-ID" sz="1600" dirty="0">
                  <a:solidFill>
                    <a:schemeClr val="bg1"/>
                  </a:solidFill>
                </a:rPr>
                <a:t>Examples: scholarly articles, law reform reports</a:t>
              </a:r>
            </a:p>
            <a:p>
              <a:pPr marL="171450" indent="-171450">
                <a:lnSpc>
                  <a:spcPct val="130000"/>
                </a:lnSpc>
                <a:buFont typeface="Arial" panose="020B0604020202020204" pitchFamily="34" charset="0"/>
                <a:buChar char="•"/>
              </a:pPr>
              <a:r>
                <a:rPr lang="en-ID" sz="1600" dirty="0">
                  <a:solidFill>
                    <a:schemeClr val="bg1"/>
                  </a:solidFill>
                </a:rPr>
                <a:t>Expansion to include specialised collections </a:t>
              </a:r>
              <a:r>
                <a:rPr lang="en-ID" sz="1600" dirty="0" err="1">
                  <a:solidFill>
                    <a:schemeClr val="bg1"/>
                  </a:solidFill>
                </a:rPr>
                <a:t>eg</a:t>
              </a:r>
              <a:r>
                <a:rPr lang="en-ID" sz="1600" dirty="0">
                  <a:solidFill>
                    <a:schemeClr val="bg1"/>
                  </a:solidFill>
                </a:rPr>
                <a:t> Indigenous legal materials on </a:t>
              </a:r>
              <a:r>
                <a:rPr lang="en-ID" sz="1600" dirty="0" err="1">
                  <a:solidFill>
                    <a:schemeClr val="bg1"/>
                  </a:solidFill>
                </a:rPr>
                <a:t>AustLII</a:t>
              </a:r>
              <a:endParaRPr lang="en-ID" sz="1600" dirty="0">
                <a:solidFill>
                  <a:schemeClr val="bg1"/>
                </a:solidFill>
              </a:endParaRPr>
            </a:p>
            <a:p>
              <a:pPr marL="171450" indent="-171450">
                <a:lnSpc>
                  <a:spcPct val="130000"/>
                </a:lnSpc>
                <a:buFont typeface="Arial" panose="020B0604020202020204" pitchFamily="34" charset="0"/>
                <a:buChar char="•"/>
              </a:pPr>
              <a:endParaRPr lang="en-ID" sz="1200" dirty="0">
                <a:solidFill>
                  <a:schemeClr val="bg1"/>
                </a:solidFill>
              </a:endParaRPr>
            </a:p>
          </p:txBody>
        </p:sp>
      </p:grpSp>
    </p:spTree>
    <p:extLst>
      <p:ext uri="{BB962C8B-B14F-4D97-AF65-F5344CB8AC3E}">
        <p14:creationId xmlns:p14="http://schemas.microsoft.com/office/powerpoint/2010/main" val="126391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FD14B-CE0A-461C-CFB6-8F271E514DF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38909C2-1C4D-42B2-193A-3F423EB850A1}"/>
              </a:ext>
            </a:extLst>
          </p:cNvPr>
          <p:cNvGrpSpPr/>
          <p:nvPr/>
        </p:nvGrpSpPr>
        <p:grpSpPr>
          <a:xfrm>
            <a:off x="7878919" y="1161164"/>
            <a:ext cx="3741581" cy="3277486"/>
            <a:chOff x="1361481" y="2020537"/>
            <a:chExt cx="3816490" cy="3343104"/>
          </a:xfrm>
        </p:grpSpPr>
        <p:sp>
          <p:nvSpPr>
            <p:cNvPr id="3" name="Oval 2">
              <a:extLst>
                <a:ext uri="{FF2B5EF4-FFF2-40B4-BE49-F238E27FC236}">
                  <a16:creationId xmlns:a16="http://schemas.microsoft.com/office/drawing/2014/main" id="{0D9DF0FA-5F21-751B-D0DC-F2C7678BC43A}"/>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Oval 3">
              <a:extLst>
                <a:ext uri="{FF2B5EF4-FFF2-40B4-BE49-F238E27FC236}">
                  <a16:creationId xmlns:a16="http://schemas.microsoft.com/office/drawing/2014/main" id="{F320A584-17FF-F8D6-2E0A-E2EDE963A7EB}"/>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1" name="Group 10">
            <a:extLst>
              <a:ext uri="{FF2B5EF4-FFF2-40B4-BE49-F238E27FC236}">
                <a16:creationId xmlns:a16="http://schemas.microsoft.com/office/drawing/2014/main" id="{43C1CD5A-D86D-4315-F1D4-27169BC30954}"/>
              </a:ext>
            </a:extLst>
          </p:cNvPr>
          <p:cNvGrpSpPr/>
          <p:nvPr/>
        </p:nvGrpSpPr>
        <p:grpSpPr>
          <a:xfrm>
            <a:off x="1123948" y="1332085"/>
            <a:ext cx="9837563" cy="5136918"/>
            <a:chOff x="1415709" y="1281881"/>
            <a:chExt cx="9410701" cy="4585421"/>
          </a:xfrm>
        </p:grpSpPr>
        <p:sp>
          <p:nvSpPr>
            <p:cNvPr id="5" name="TextBox 4">
              <a:extLst>
                <a:ext uri="{FF2B5EF4-FFF2-40B4-BE49-F238E27FC236}">
                  <a16:creationId xmlns:a16="http://schemas.microsoft.com/office/drawing/2014/main" id="{91CD5EF4-B558-5FF2-87CE-9A1153D11C17}"/>
                </a:ext>
              </a:extLst>
            </p:cNvPr>
            <p:cNvSpPr txBox="1"/>
            <p:nvPr/>
          </p:nvSpPr>
          <p:spPr>
            <a:xfrm>
              <a:off x="1415709" y="1281881"/>
              <a:ext cx="9410700" cy="1565982"/>
            </a:xfrm>
            <a:prstGeom prst="rect">
              <a:avLst/>
            </a:prstGeom>
            <a:noFill/>
          </p:spPr>
          <p:txBody>
            <a:bodyPr wrap="square" rtlCol="0">
              <a:spAutoFit/>
            </a:bodyPr>
            <a:lstStyle/>
            <a:p>
              <a:r>
                <a:rPr lang="en-US" sz="5400" b="1" dirty="0">
                  <a:solidFill>
                    <a:schemeClr val="bg1"/>
                  </a:solidFill>
                  <a:latin typeface="+mj-lt"/>
                </a:rPr>
                <a:t>Expanding Scope: Citations Beyond Primary Sources</a:t>
              </a:r>
              <a:endParaRPr lang="en-ID" sz="6000" b="1" dirty="0">
                <a:solidFill>
                  <a:schemeClr val="bg1"/>
                </a:solidFill>
                <a:latin typeface="+mj-lt"/>
              </a:endParaRPr>
            </a:p>
          </p:txBody>
        </p:sp>
        <p:grpSp>
          <p:nvGrpSpPr>
            <p:cNvPr id="8" name="Group 7">
              <a:extLst>
                <a:ext uri="{FF2B5EF4-FFF2-40B4-BE49-F238E27FC236}">
                  <a16:creationId xmlns:a16="http://schemas.microsoft.com/office/drawing/2014/main" id="{CD6D0ABC-46E4-F50A-F783-49091DAB5B66}"/>
                </a:ext>
              </a:extLst>
            </p:cNvPr>
            <p:cNvGrpSpPr/>
            <p:nvPr/>
          </p:nvGrpSpPr>
          <p:grpSpPr>
            <a:xfrm>
              <a:off x="1510960" y="3371850"/>
              <a:ext cx="6659719" cy="357154"/>
              <a:chOff x="1706880" y="3975675"/>
              <a:chExt cx="6659719" cy="357154"/>
            </a:xfrm>
          </p:grpSpPr>
          <p:sp>
            <p:nvSpPr>
              <p:cNvPr id="6" name="TextBox 5">
                <a:extLst>
                  <a:ext uri="{FF2B5EF4-FFF2-40B4-BE49-F238E27FC236}">
                    <a16:creationId xmlns:a16="http://schemas.microsoft.com/office/drawing/2014/main" id="{DE7BD157-6B57-CDAE-1848-C248B9A7818B}"/>
                  </a:ext>
                </a:extLst>
              </p:cNvPr>
              <p:cNvSpPr txBox="1"/>
              <p:nvPr/>
            </p:nvSpPr>
            <p:spPr>
              <a:xfrm>
                <a:off x="3628208" y="3975675"/>
                <a:ext cx="4738391" cy="357154"/>
              </a:xfrm>
              <a:prstGeom prst="rect">
                <a:avLst/>
              </a:prstGeom>
              <a:noFill/>
            </p:spPr>
            <p:txBody>
              <a:bodyPr wrap="square" rtlCol="0">
                <a:spAutoFit/>
              </a:bodyPr>
              <a:lstStyle/>
              <a:p>
                <a:r>
                  <a:rPr lang="en-US" sz="2000" b="1" dirty="0">
                    <a:solidFill>
                      <a:schemeClr val="bg1"/>
                    </a:solidFill>
                    <a:latin typeface="+mj-lt"/>
                  </a:rPr>
                  <a:t>Making Non-Primary Sources Citable</a:t>
                </a:r>
                <a:endParaRPr lang="en-ID" sz="2000" b="1" dirty="0">
                  <a:solidFill>
                    <a:schemeClr val="bg1"/>
                  </a:solidFill>
                  <a:latin typeface="+mj-lt"/>
                </a:endParaRPr>
              </a:p>
            </p:txBody>
          </p:sp>
          <p:cxnSp>
            <p:nvCxnSpPr>
              <p:cNvPr id="7" name="Straight Connector 6">
                <a:extLst>
                  <a:ext uri="{FF2B5EF4-FFF2-40B4-BE49-F238E27FC236}">
                    <a16:creationId xmlns:a16="http://schemas.microsoft.com/office/drawing/2014/main" id="{BDB16487-FBC5-BB22-9356-030B158DD55D}"/>
                  </a:ext>
                </a:extLst>
              </p:cNvPr>
              <p:cNvCxnSpPr/>
              <p:nvPr/>
            </p:nvCxnSpPr>
            <p:spPr>
              <a:xfrm>
                <a:off x="1706880" y="4173160"/>
                <a:ext cx="176784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E4AD0859-0514-FC30-5414-81C4FF1CB14E}"/>
                </a:ext>
              </a:extLst>
            </p:cNvPr>
            <p:cNvSpPr txBox="1"/>
            <p:nvPr/>
          </p:nvSpPr>
          <p:spPr>
            <a:xfrm>
              <a:off x="1415710" y="3985719"/>
              <a:ext cx="9410700" cy="1881583"/>
            </a:xfrm>
            <a:prstGeom prst="rect">
              <a:avLst/>
            </a:prstGeom>
            <a:noFill/>
          </p:spPr>
          <p:txBody>
            <a:bodyPr wrap="square">
              <a:spAutoFit/>
            </a:bodyPr>
            <a:lstStyle/>
            <a:p>
              <a:pPr marL="171450" indent="-171450">
                <a:lnSpc>
                  <a:spcPct val="130000"/>
                </a:lnSpc>
                <a:buFont typeface="Arial" panose="020B0604020202020204" pitchFamily="34" charset="0"/>
                <a:buChar char="•"/>
              </a:pPr>
              <a:r>
                <a:rPr lang="en-ID" sz="1600" dirty="0">
                  <a:solidFill>
                    <a:schemeClr val="bg1"/>
                  </a:solidFill>
                </a:rPr>
                <a:t>Use of neutral citations beyond case law</a:t>
              </a:r>
            </a:p>
            <a:p>
              <a:pPr marL="171450" indent="-171450">
                <a:lnSpc>
                  <a:spcPct val="130000"/>
                </a:lnSpc>
                <a:buFont typeface="Arial" panose="020B0604020202020204" pitchFamily="34" charset="0"/>
                <a:buChar char="•"/>
              </a:pPr>
              <a:r>
                <a:rPr lang="en-ID" sz="1600" dirty="0">
                  <a:solidFill>
                    <a:schemeClr val="bg1"/>
                  </a:solidFill>
                </a:rPr>
                <a:t>Examples: Australian Treaty Series (ATS)</a:t>
              </a:r>
            </a:p>
            <a:p>
              <a:pPr marL="171450" indent="-171450">
                <a:lnSpc>
                  <a:spcPct val="130000"/>
                </a:lnSpc>
                <a:buFont typeface="Arial" panose="020B0604020202020204" pitchFamily="34" charset="0"/>
                <a:buChar char="•"/>
              </a:pPr>
              <a:r>
                <a:rPr lang="en-ID" sz="1600" dirty="0">
                  <a:solidFill>
                    <a:schemeClr val="bg1"/>
                  </a:solidFill>
                </a:rPr>
                <a:t>Extension of neutral citation standard to other types of sources</a:t>
              </a:r>
            </a:p>
            <a:p>
              <a:pPr marL="628650" lvl="1" indent="-171450">
                <a:lnSpc>
                  <a:spcPct val="130000"/>
                </a:lnSpc>
                <a:buFont typeface="Arial" panose="020B0604020202020204" pitchFamily="34" charset="0"/>
                <a:buChar char="•"/>
              </a:pPr>
              <a:r>
                <a:rPr lang="en-ID" sz="1400" dirty="0">
                  <a:solidFill>
                    <a:schemeClr val="bg1"/>
                  </a:solidFill>
                </a:rPr>
                <a:t>Law Reports</a:t>
              </a:r>
            </a:p>
            <a:p>
              <a:pPr marL="628650" lvl="1" indent="-171450">
                <a:lnSpc>
                  <a:spcPct val="130000"/>
                </a:lnSpc>
                <a:buFont typeface="Arial" panose="020B0604020202020204" pitchFamily="34" charset="0"/>
                <a:buChar char="•"/>
              </a:pPr>
              <a:r>
                <a:rPr lang="en-ID" sz="1400" dirty="0">
                  <a:solidFill>
                    <a:schemeClr val="bg1"/>
                  </a:solidFill>
                </a:rPr>
                <a:t>Law Journals</a:t>
              </a:r>
            </a:p>
            <a:p>
              <a:pPr marL="628650" lvl="1" indent="-171450">
                <a:lnSpc>
                  <a:spcPct val="130000"/>
                </a:lnSpc>
                <a:buFont typeface="Arial" panose="020B0604020202020204" pitchFamily="34" charset="0"/>
                <a:buChar char="•"/>
              </a:pPr>
              <a:r>
                <a:rPr lang="en-ID" sz="1400" dirty="0">
                  <a:solidFill>
                    <a:schemeClr val="bg1"/>
                  </a:solidFill>
                </a:rPr>
                <a:t>Law Reform Reports</a:t>
              </a:r>
            </a:p>
            <a:p>
              <a:pPr marL="171450" indent="-171450">
                <a:lnSpc>
                  <a:spcPct val="130000"/>
                </a:lnSpc>
                <a:buFont typeface="Arial" panose="020B0604020202020204" pitchFamily="34" charset="0"/>
                <a:buChar char="•"/>
              </a:pPr>
              <a:endParaRPr lang="en-ID" sz="1200" dirty="0">
                <a:solidFill>
                  <a:schemeClr val="bg1"/>
                </a:solidFill>
              </a:endParaRPr>
            </a:p>
          </p:txBody>
        </p:sp>
      </p:grpSp>
    </p:spTree>
    <p:extLst>
      <p:ext uri="{BB962C8B-B14F-4D97-AF65-F5344CB8AC3E}">
        <p14:creationId xmlns:p14="http://schemas.microsoft.com/office/powerpoint/2010/main" val="242391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683EF7-2BC3-47BC-9371-5FCB421468B4}"/>
              </a:ext>
            </a:extLst>
          </p:cNvPr>
          <p:cNvGrpSpPr/>
          <p:nvPr/>
        </p:nvGrpSpPr>
        <p:grpSpPr>
          <a:xfrm>
            <a:off x="542141" y="1265339"/>
            <a:ext cx="3392330" cy="2971555"/>
            <a:chOff x="1361481" y="2020537"/>
            <a:chExt cx="3816490" cy="3343104"/>
          </a:xfrm>
        </p:grpSpPr>
        <p:sp>
          <p:nvSpPr>
            <p:cNvPr id="3" name="Oval 2">
              <a:extLst>
                <a:ext uri="{FF2B5EF4-FFF2-40B4-BE49-F238E27FC236}">
                  <a16:creationId xmlns:a16="http://schemas.microsoft.com/office/drawing/2014/main" id="{596800FF-E6C2-475A-8DF0-7CA5FECDA058}"/>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Oval 3">
              <a:extLst>
                <a:ext uri="{FF2B5EF4-FFF2-40B4-BE49-F238E27FC236}">
                  <a16:creationId xmlns:a16="http://schemas.microsoft.com/office/drawing/2014/main" id="{93D71CD0-0A55-42AC-B983-B0F54D92C5F9}"/>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 name="Group 5">
            <a:extLst>
              <a:ext uri="{FF2B5EF4-FFF2-40B4-BE49-F238E27FC236}">
                <a16:creationId xmlns:a16="http://schemas.microsoft.com/office/drawing/2014/main" id="{0CE55C11-F5E1-432E-85C9-F5779B157540}"/>
              </a:ext>
            </a:extLst>
          </p:cNvPr>
          <p:cNvGrpSpPr/>
          <p:nvPr/>
        </p:nvGrpSpPr>
        <p:grpSpPr>
          <a:xfrm>
            <a:off x="5317067" y="1180463"/>
            <a:ext cx="6581422" cy="4797648"/>
            <a:chOff x="1415710" y="1348663"/>
            <a:chExt cx="5175251" cy="4164394"/>
          </a:xfrm>
        </p:grpSpPr>
        <p:sp>
          <p:nvSpPr>
            <p:cNvPr id="7" name="TextBox 6">
              <a:extLst>
                <a:ext uri="{FF2B5EF4-FFF2-40B4-BE49-F238E27FC236}">
                  <a16:creationId xmlns:a16="http://schemas.microsoft.com/office/drawing/2014/main" id="{A2AE22E4-4D8D-43AF-B2B0-513F097F6A04}"/>
                </a:ext>
              </a:extLst>
            </p:cNvPr>
            <p:cNvSpPr txBox="1"/>
            <p:nvPr/>
          </p:nvSpPr>
          <p:spPr>
            <a:xfrm>
              <a:off x="1415711" y="1348663"/>
              <a:ext cx="5175250" cy="1522768"/>
            </a:xfrm>
            <a:prstGeom prst="rect">
              <a:avLst/>
            </a:prstGeom>
            <a:noFill/>
          </p:spPr>
          <p:txBody>
            <a:bodyPr wrap="square" rtlCol="0">
              <a:spAutoFit/>
            </a:bodyPr>
            <a:lstStyle/>
            <a:p>
              <a:r>
                <a:rPr lang="en-US" sz="5400" b="1" dirty="0">
                  <a:solidFill>
                    <a:schemeClr val="bg1"/>
                  </a:solidFill>
                  <a:latin typeface="+mj-lt"/>
                </a:rPr>
                <a:t>Expanding Scope: Historical Depth</a:t>
              </a:r>
              <a:endParaRPr lang="en-ID" sz="5400" b="1" dirty="0">
                <a:solidFill>
                  <a:schemeClr val="bg1"/>
                </a:solidFill>
                <a:latin typeface="+mj-lt"/>
              </a:endParaRPr>
            </a:p>
          </p:txBody>
        </p:sp>
        <p:grpSp>
          <p:nvGrpSpPr>
            <p:cNvPr id="8" name="Group 7">
              <a:extLst>
                <a:ext uri="{FF2B5EF4-FFF2-40B4-BE49-F238E27FC236}">
                  <a16:creationId xmlns:a16="http://schemas.microsoft.com/office/drawing/2014/main" id="{0AE0235C-61AC-44AC-B9BC-E33D07C36FDE}"/>
                </a:ext>
              </a:extLst>
            </p:cNvPr>
            <p:cNvGrpSpPr/>
            <p:nvPr/>
          </p:nvGrpSpPr>
          <p:grpSpPr>
            <a:xfrm>
              <a:off x="1510960" y="3175022"/>
              <a:ext cx="4419600" cy="347299"/>
              <a:chOff x="1706880" y="3778847"/>
              <a:chExt cx="4419600" cy="347299"/>
            </a:xfrm>
          </p:grpSpPr>
          <p:sp>
            <p:nvSpPr>
              <p:cNvPr id="10" name="TextBox 9">
                <a:extLst>
                  <a:ext uri="{FF2B5EF4-FFF2-40B4-BE49-F238E27FC236}">
                    <a16:creationId xmlns:a16="http://schemas.microsoft.com/office/drawing/2014/main" id="{320B3E3A-A4D4-48D3-BC4C-0555AC359ECF}"/>
                  </a:ext>
                </a:extLst>
              </p:cNvPr>
              <p:cNvSpPr txBox="1"/>
              <p:nvPr/>
            </p:nvSpPr>
            <p:spPr>
              <a:xfrm>
                <a:off x="3024959" y="3778847"/>
                <a:ext cx="3101521" cy="347299"/>
              </a:xfrm>
              <a:prstGeom prst="rect">
                <a:avLst/>
              </a:prstGeom>
              <a:noFill/>
            </p:spPr>
            <p:txBody>
              <a:bodyPr wrap="square" rtlCol="0">
                <a:spAutoFit/>
              </a:bodyPr>
              <a:lstStyle/>
              <a:p>
                <a:r>
                  <a:rPr lang="en-US" sz="2000" b="1" dirty="0">
                    <a:solidFill>
                      <a:schemeClr val="bg1"/>
                    </a:solidFill>
                    <a:latin typeface="+mj-lt"/>
                  </a:rPr>
                  <a:t>Significance of </a:t>
                </a:r>
                <a:r>
                  <a:rPr lang="en-US" sz="2000" b="1" dirty="0" err="1">
                    <a:solidFill>
                      <a:schemeClr val="bg1"/>
                    </a:solidFill>
                    <a:latin typeface="+mj-lt"/>
                  </a:rPr>
                  <a:t>Digitisation</a:t>
                </a:r>
                <a:endParaRPr lang="en-ID" sz="2000" b="1" dirty="0">
                  <a:solidFill>
                    <a:schemeClr val="bg1"/>
                  </a:solidFill>
                  <a:latin typeface="+mj-lt"/>
                </a:endParaRPr>
              </a:p>
            </p:txBody>
          </p:sp>
          <p:cxnSp>
            <p:nvCxnSpPr>
              <p:cNvPr id="11" name="Straight Connector 10">
                <a:extLst>
                  <a:ext uri="{FF2B5EF4-FFF2-40B4-BE49-F238E27FC236}">
                    <a16:creationId xmlns:a16="http://schemas.microsoft.com/office/drawing/2014/main" id="{410572C2-C218-4F04-959C-FDD02DF65ABE}"/>
                  </a:ext>
                </a:extLst>
              </p:cNvPr>
              <p:cNvCxnSpPr>
                <a:cxnSpLocks/>
              </p:cNvCxnSpPr>
              <p:nvPr/>
            </p:nvCxnSpPr>
            <p:spPr>
              <a:xfrm>
                <a:off x="1706880" y="3957282"/>
                <a:ext cx="113665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6E47EA16-92AA-4C7B-8A1C-63BAA381A429}"/>
                </a:ext>
              </a:extLst>
            </p:cNvPr>
            <p:cNvSpPr txBox="1"/>
            <p:nvPr/>
          </p:nvSpPr>
          <p:spPr>
            <a:xfrm>
              <a:off x="1415710" y="3794822"/>
              <a:ext cx="5010150" cy="1718235"/>
            </a:xfrm>
            <a:prstGeom prst="rect">
              <a:avLst/>
            </a:prstGeom>
            <a:noFill/>
          </p:spPr>
          <p:txBody>
            <a:bodyPr wrap="square">
              <a:spAutoFit/>
            </a:bodyPr>
            <a:lstStyle/>
            <a:p>
              <a:pPr marL="171450" indent="-171450">
                <a:lnSpc>
                  <a:spcPct val="130000"/>
                </a:lnSpc>
                <a:buFont typeface="Arial" panose="020B0604020202020204" pitchFamily="34" charset="0"/>
                <a:buChar char="•"/>
              </a:pPr>
              <a:r>
                <a:rPr lang="en-ID" sz="1600" dirty="0">
                  <a:solidFill>
                    <a:schemeClr val="bg1"/>
                  </a:solidFill>
                </a:rPr>
                <a:t>Initial focus on ‘born digital’ resources and the development of a national collection</a:t>
              </a:r>
            </a:p>
            <a:p>
              <a:pPr marL="171450" indent="-171450">
                <a:lnSpc>
                  <a:spcPct val="130000"/>
                </a:lnSpc>
                <a:buFont typeface="Arial" panose="020B0604020202020204" pitchFamily="34" charset="0"/>
                <a:buChar char="•"/>
              </a:pPr>
              <a:r>
                <a:rPr lang="en-ID" sz="1600" dirty="0">
                  <a:solidFill>
                    <a:schemeClr val="bg1"/>
                  </a:solidFill>
                </a:rPr>
                <a:t>Role of digitisation in the expansion of historical collections of legal information</a:t>
              </a:r>
            </a:p>
            <a:p>
              <a:pPr marL="171450" indent="-171450">
                <a:lnSpc>
                  <a:spcPct val="130000"/>
                </a:lnSpc>
                <a:buFont typeface="Arial" panose="020B0604020202020204" pitchFamily="34" charset="0"/>
                <a:buChar char="•"/>
              </a:pPr>
              <a:r>
                <a:rPr lang="en-ID" sz="1600" dirty="0">
                  <a:solidFill>
                    <a:schemeClr val="bg1"/>
                  </a:solidFill>
                </a:rPr>
                <a:t>Supported by destructive and non-destructive digitisation equipment and processes</a:t>
              </a:r>
            </a:p>
          </p:txBody>
        </p:sp>
      </p:grpSp>
      <p:pic>
        <p:nvPicPr>
          <p:cNvPr id="21" name="Picture Placeholder 20">
            <a:extLst>
              <a:ext uri="{FF2B5EF4-FFF2-40B4-BE49-F238E27FC236}">
                <a16:creationId xmlns:a16="http://schemas.microsoft.com/office/drawing/2014/main" id="{9C3B0A29-D076-7A28-A304-E11B1E6F507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913" r="14913"/>
          <a:stretch>
            <a:fillRect/>
          </a:stretch>
        </p:blipFill>
        <p:spPr/>
      </p:pic>
    </p:spTree>
    <p:extLst>
      <p:ext uri="{BB962C8B-B14F-4D97-AF65-F5344CB8AC3E}">
        <p14:creationId xmlns:p14="http://schemas.microsoft.com/office/powerpoint/2010/main" val="296670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94FE74-A2A6-4952-9792-5C445CA1DBF4}"/>
              </a:ext>
            </a:extLst>
          </p:cNvPr>
          <p:cNvSpPr txBox="1"/>
          <p:nvPr/>
        </p:nvSpPr>
        <p:spPr>
          <a:xfrm>
            <a:off x="2539204" y="1761212"/>
            <a:ext cx="7113588" cy="1754326"/>
          </a:xfrm>
          <a:prstGeom prst="rect">
            <a:avLst/>
          </a:prstGeom>
          <a:noFill/>
        </p:spPr>
        <p:txBody>
          <a:bodyPr wrap="square" rtlCol="0">
            <a:spAutoFit/>
          </a:bodyPr>
          <a:lstStyle/>
          <a:p>
            <a:pPr algn="ctr"/>
            <a:r>
              <a:rPr lang="en-US" sz="5400" b="1" dirty="0">
                <a:solidFill>
                  <a:schemeClr val="bg1"/>
                </a:solidFill>
                <a:latin typeface="+mj-lt"/>
              </a:rPr>
              <a:t>Broadening Public Legal Information</a:t>
            </a:r>
            <a:endParaRPr lang="en-ID" sz="5400" b="1" dirty="0">
              <a:solidFill>
                <a:schemeClr val="bg1"/>
              </a:solidFill>
              <a:latin typeface="+mj-lt"/>
            </a:endParaRPr>
          </a:p>
        </p:txBody>
      </p:sp>
      <p:grpSp>
        <p:nvGrpSpPr>
          <p:cNvPr id="4" name="Group 3">
            <a:extLst>
              <a:ext uri="{FF2B5EF4-FFF2-40B4-BE49-F238E27FC236}">
                <a16:creationId xmlns:a16="http://schemas.microsoft.com/office/drawing/2014/main" id="{877EAFF2-8745-4702-88C8-888AAA1AEA2F}"/>
              </a:ext>
            </a:extLst>
          </p:cNvPr>
          <p:cNvGrpSpPr/>
          <p:nvPr/>
        </p:nvGrpSpPr>
        <p:grpSpPr>
          <a:xfrm>
            <a:off x="4670329" y="871537"/>
            <a:ext cx="2851337" cy="514350"/>
            <a:chOff x="4670329" y="1276350"/>
            <a:chExt cx="2851337" cy="514350"/>
          </a:xfrm>
        </p:grpSpPr>
        <p:sp>
          <p:nvSpPr>
            <p:cNvPr id="5" name="Rectangle: Rounded Corners 4">
              <a:extLst>
                <a:ext uri="{FF2B5EF4-FFF2-40B4-BE49-F238E27FC236}">
                  <a16:creationId xmlns:a16="http://schemas.microsoft.com/office/drawing/2014/main" id="{77501EA1-083D-4982-9237-6F3B756A5351}"/>
                </a:ext>
              </a:extLst>
            </p:cNvPr>
            <p:cNvSpPr/>
            <p:nvPr/>
          </p:nvSpPr>
          <p:spPr>
            <a:xfrm>
              <a:off x="4670329" y="1276350"/>
              <a:ext cx="2851337" cy="514350"/>
            </a:xfrm>
            <a:prstGeom prst="roundRect">
              <a:avLst/>
            </a:prstGeom>
            <a:gradFill>
              <a:gsLst>
                <a:gs pos="2000">
                  <a:schemeClr val="accent2"/>
                </a:gs>
                <a:gs pos="91000">
                  <a:schemeClr val="tx1"/>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F4FCB0DF-06DD-435B-9877-D1138476017E}"/>
                </a:ext>
              </a:extLst>
            </p:cNvPr>
            <p:cNvSpPr txBox="1"/>
            <p:nvPr/>
          </p:nvSpPr>
          <p:spPr>
            <a:xfrm>
              <a:off x="4714858" y="1348859"/>
              <a:ext cx="2762295" cy="369332"/>
            </a:xfrm>
            <a:prstGeom prst="rect">
              <a:avLst/>
            </a:prstGeom>
            <a:noFill/>
          </p:spPr>
          <p:txBody>
            <a:bodyPr wrap="square" rtlCol="0">
              <a:spAutoFit/>
            </a:bodyPr>
            <a:lstStyle/>
            <a:p>
              <a:pPr algn="ctr"/>
              <a:r>
                <a:rPr lang="en-US" b="1" dirty="0">
                  <a:solidFill>
                    <a:schemeClr val="bg1"/>
                  </a:solidFill>
                  <a:latin typeface="+mj-lt"/>
                </a:rPr>
                <a:t>Examples from </a:t>
              </a:r>
              <a:r>
                <a:rPr lang="en-US" b="1" dirty="0" err="1">
                  <a:solidFill>
                    <a:schemeClr val="bg1"/>
                  </a:solidFill>
                  <a:latin typeface="+mj-lt"/>
                </a:rPr>
                <a:t>AustLII</a:t>
              </a:r>
              <a:endParaRPr lang="en-ID" b="1" dirty="0">
                <a:solidFill>
                  <a:schemeClr val="bg1"/>
                </a:solidFill>
                <a:latin typeface="+mj-lt"/>
              </a:endParaRPr>
            </a:p>
          </p:txBody>
        </p:sp>
      </p:grpSp>
      <p:grpSp>
        <p:nvGrpSpPr>
          <p:cNvPr id="13" name="Group 12">
            <a:extLst>
              <a:ext uri="{FF2B5EF4-FFF2-40B4-BE49-F238E27FC236}">
                <a16:creationId xmlns:a16="http://schemas.microsoft.com/office/drawing/2014/main" id="{F71380B1-2BC6-49FA-B693-1E3F98B06D81}"/>
              </a:ext>
            </a:extLst>
          </p:cNvPr>
          <p:cNvGrpSpPr/>
          <p:nvPr/>
        </p:nvGrpSpPr>
        <p:grpSpPr>
          <a:xfrm>
            <a:off x="1143227" y="4075529"/>
            <a:ext cx="3121799" cy="1554053"/>
            <a:chOff x="2347912" y="4359901"/>
            <a:chExt cx="3121799" cy="1554053"/>
          </a:xfrm>
        </p:grpSpPr>
        <p:sp>
          <p:nvSpPr>
            <p:cNvPr id="8" name="Rectangle: Rounded Corners 7">
              <a:extLst>
                <a:ext uri="{FF2B5EF4-FFF2-40B4-BE49-F238E27FC236}">
                  <a16:creationId xmlns:a16="http://schemas.microsoft.com/office/drawing/2014/main" id="{997DE979-4853-420D-AE75-A423BABD3A0A}"/>
                </a:ext>
              </a:extLst>
            </p:cNvPr>
            <p:cNvSpPr/>
            <p:nvPr/>
          </p:nvSpPr>
          <p:spPr>
            <a:xfrm>
              <a:off x="2347912" y="4359901"/>
              <a:ext cx="3121799" cy="1554053"/>
            </a:xfrm>
            <a:prstGeom prst="roundRect">
              <a:avLst>
                <a:gd name="adj" fmla="val 12931"/>
              </a:avLst>
            </a:prstGeom>
            <a:gradFill>
              <a:gsLst>
                <a:gs pos="2000">
                  <a:schemeClr val="accent2"/>
                </a:gs>
                <a:gs pos="91000">
                  <a:schemeClr val="tx1"/>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2" name="Group 11">
              <a:extLst>
                <a:ext uri="{FF2B5EF4-FFF2-40B4-BE49-F238E27FC236}">
                  <a16:creationId xmlns:a16="http://schemas.microsoft.com/office/drawing/2014/main" id="{6998866C-E0F9-4CBE-8457-A54CACFDF71C}"/>
                </a:ext>
              </a:extLst>
            </p:cNvPr>
            <p:cNvGrpSpPr/>
            <p:nvPr/>
          </p:nvGrpSpPr>
          <p:grpSpPr>
            <a:xfrm>
              <a:off x="2483141" y="4600591"/>
              <a:ext cx="2851338" cy="1085725"/>
              <a:chOff x="2483141" y="4478540"/>
              <a:chExt cx="2851338" cy="1085725"/>
            </a:xfrm>
          </p:grpSpPr>
          <p:sp>
            <p:nvSpPr>
              <p:cNvPr id="9" name="TextBox 8">
                <a:extLst>
                  <a:ext uri="{FF2B5EF4-FFF2-40B4-BE49-F238E27FC236}">
                    <a16:creationId xmlns:a16="http://schemas.microsoft.com/office/drawing/2014/main" id="{1952A3DE-435B-461F-9EE7-D7EC8FF80A09}"/>
                  </a:ext>
                </a:extLst>
              </p:cNvPr>
              <p:cNvSpPr txBox="1"/>
              <p:nvPr/>
            </p:nvSpPr>
            <p:spPr>
              <a:xfrm>
                <a:off x="2713616" y="4478540"/>
                <a:ext cx="2390399" cy="369332"/>
              </a:xfrm>
              <a:prstGeom prst="rect">
                <a:avLst/>
              </a:prstGeom>
              <a:noFill/>
            </p:spPr>
            <p:txBody>
              <a:bodyPr wrap="none" rtlCol="0">
                <a:spAutoFit/>
              </a:bodyPr>
              <a:lstStyle/>
              <a:p>
                <a:pPr algn="ctr"/>
                <a:r>
                  <a:rPr lang="en-US" b="1" dirty="0">
                    <a:solidFill>
                      <a:schemeClr val="bg1"/>
                    </a:solidFill>
                    <a:latin typeface="+mj-lt"/>
                  </a:rPr>
                  <a:t>Royal Commissions</a:t>
                </a:r>
                <a:endParaRPr lang="en-ID" b="1" dirty="0">
                  <a:solidFill>
                    <a:schemeClr val="bg1"/>
                  </a:solidFill>
                  <a:latin typeface="+mj-lt"/>
                </a:endParaRPr>
              </a:p>
            </p:txBody>
          </p:sp>
          <p:sp>
            <p:nvSpPr>
              <p:cNvPr id="11" name="TextBox 10">
                <a:extLst>
                  <a:ext uri="{FF2B5EF4-FFF2-40B4-BE49-F238E27FC236}">
                    <a16:creationId xmlns:a16="http://schemas.microsoft.com/office/drawing/2014/main" id="{563571B9-D871-439F-B46E-B33ECC95C52D}"/>
                  </a:ext>
                </a:extLst>
              </p:cNvPr>
              <p:cNvSpPr txBox="1"/>
              <p:nvPr/>
            </p:nvSpPr>
            <p:spPr>
              <a:xfrm>
                <a:off x="2483141" y="4940953"/>
                <a:ext cx="2851338" cy="623312"/>
              </a:xfrm>
              <a:prstGeom prst="rect">
                <a:avLst/>
              </a:prstGeom>
              <a:noFill/>
            </p:spPr>
            <p:txBody>
              <a:bodyPr wrap="square">
                <a:spAutoFit/>
              </a:bodyPr>
              <a:lstStyle/>
              <a:p>
                <a:pPr algn="ctr">
                  <a:lnSpc>
                    <a:spcPct val="130000"/>
                  </a:lnSpc>
                </a:pPr>
                <a:r>
                  <a:rPr lang="en-ID" sz="1400" dirty="0">
                    <a:solidFill>
                      <a:schemeClr val="bg1"/>
                    </a:solidFill>
                  </a:rPr>
                  <a:t>Independent inquiries with legal and policy impact</a:t>
                </a:r>
              </a:p>
            </p:txBody>
          </p:sp>
        </p:grpSp>
      </p:grpSp>
      <p:grpSp>
        <p:nvGrpSpPr>
          <p:cNvPr id="25" name="Group 24">
            <a:extLst>
              <a:ext uri="{FF2B5EF4-FFF2-40B4-BE49-F238E27FC236}">
                <a16:creationId xmlns:a16="http://schemas.microsoft.com/office/drawing/2014/main" id="{ED7174B7-AEBE-4275-94A9-9FF2AC2DC232}"/>
              </a:ext>
            </a:extLst>
          </p:cNvPr>
          <p:cNvGrpSpPr/>
          <p:nvPr/>
        </p:nvGrpSpPr>
        <p:grpSpPr>
          <a:xfrm>
            <a:off x="4535100" y="4075529"/>
            <a:ext cx="3121799" cy="1554053"/>
            <a:chOff x="4535100" y="4075529"/>
            <a:chExt cx="3121799" cy="1554053"/>
          </a:xfrm>
        </p:grpSpPr>
        <p:sp>
          <p:nvSpPr>
            <p:cNvPr id="15" name="Rectangle: Rounded Corners 14">
              <a:extLst>
                <a:ext uri="{FF2B5EF4-FFF2-40B4-BE49-F238E27FC236}">
                  <a16:creationId xmlns:a16="http://schemas.microsoft.com/office/drawing/2014/main" id="{BC2DF509-62E5-43F6-BA44-5B428B8B81D5}"/>
                </a:ext>
              </a:extLst>
            </p:cNvPr>
            <p:cNvSpPr/>
            <p:nvPr/>
          </p:nvSpPr>
          <p:spPr>
            <a:xfrm>
              <a:off x="4535100" y="4075529"/>
              <a:ext cx="3121799" cy="1554053"/>
            </a:xfrm>
            <a:prstGeom prst="roundRect">
              <a:avLst>
                <a:gd name="adj" fmla="val 12931"/>
              </a:avLst>
            </a:prstGeom>
            <a:gradFill>
              <a:gsLst>
                <a:gs pos="2000">
                  <a:schemeClr val="accent2"/>
                </a:gs>
                <a:gs pos="91000">
                  <a:schemeClr val="accent1"/>
                </a:gs>
                <a:gs pos="100000">
                  <a:schemeClr val="accent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16" name="Group 15">
              <a:extLst>
                <a:ext uri="{FF2B5EF4-FFF2-40B4-BE49-F238E27FC236}">
                  <a16:creationId xmlns:a16="http://schemas.microsoft.com/office/drawing/2014/main" id="{A54CAE5B-16BD-4930-9E4D-8662B6B09E02}"/>
                </a:ext>
              </a:extLst>
            </p:cNvPr>
            <p:cNvGrpSpPr/>
            <p:nvPr/>
          </p:nvGrpSpPr>
          <p:grpSpPr>
            <a:xfrm>
              <a:off x="4670329" y="4316219"/>
              <a:ext cx="2851338" cy="1085725"/>
              <a:chOff x="2483141" y="4478540"/>
              <a:chExt cx="2851338" cy="1085725"/>
            </a:xfrm>
          </p:grpSpPr>
          <p:sp>
            <p:nvSpPr>
              <p:cNvPr id="17" name="TextBox 16">
                <a:extLst>
                  <a:ext uri="{FF2B5EF4-FFF2-40B4-BE49-F238E27FC236}">
                    <a16:creationId xmlns:a16="http://schemas.microsoft.com/office/drawing/2014/main" id="{14A2E71B-3AA7-4CBD-A0F6-4BCE7B497008}"/>
                  </a:ext>
                </a:extLst>
              </p:cNvPr>
              <p:cNvSpPr txBox="1"/>
              <p:nvPr/>
            </p:nvSpPr>
            <p:spPr>
              <a:xfrm>
                <a:off x="2841859" y="4478540"/>
                <a:ext cx="2133918" cy="369332"/>
              </a:xfrm>
              <a:prstGeom prst="rect">
                <a:avLst/>
              </a:prstGeom>
              <a:noFill/>
            </p:spPr>
            <p:txBody>
              <a:bodyPr wrap="none" rtlCol="0">
                <a:spAutoFit/>
              </a:bodyPr>
              <a:lstStyle/>
              <a:p>
                <a:pPr algn="ctr"/>
                <a:r>
                  <a:rPr lang="en-US" b="1" dirty="0">
                    <a:solidFill>
                      <a:schemeClr val="bg1"/>
                    </a:solidFill>
                    <a:latin typeface="+mj-lt"/>
                  </a:rPr>
                  <a:t>Coronial Inquests</a:t>
                </a:r>
                <a:endParaRPr lang="en-ID" b="1" dirty="0">
                  <a:solidFill>
                    <a:schemeClr val="bg1"/>
                  </a:solidFill>
                  <a:latin typeface="+mj-lt"/>
                </a:endParaRPr>
              </a:p>
            </p:txBody>
          </p:sp>
          <p:sp>
            <p:nvSpPr>
              <p:cNvPr id="18" name="TextBox 17">
                <a:extLst>
                  <a:ext uri="{FF2B5EF4-FFF2-40B4-BE49-F238E27FC236}">
                    <a16:creationId xmlns:a16="http://schemas.microsoft.com/office/drawing/2014/main" id="{4CF5111A-2946-40C5-8A92-F2B460F60A6A}"/>
                  </a:ext>
                </a:extLst>
              </p:cNvPr>
              <p:cNvSpPr txBox="1"/>
              <p:nvPr/>
            </p:nvSpPr>
            <p:spPr>
              <a:xfrm>
                <a:off x="2483141" y="4940953"/>
                <a:ext cx="2851338" cy="623312"/>
              </a:xfrm>
              <a:prstGeom prst="rect">
                <a:avLst/>
              </a:prstGeom>
              <a:noFill/>
            </p:spPr>
            <p:txBody>
              <a:bodyPr wrap="square">
                <a:spAutoFit/>
              </a:bodyPr>
              <a:lstStyle/>
              <a:p>
                <a:pPr algn="ctr">
                  <a:lnSpc>
                    <a:spcPct val="130000"/>
                  </a:lnSpc>
                </a:pPr>
                <a:r>
                  <a:rPr lang="en-ID" sz="1400" dirty="0">
                    <a:solidFill>
                      <a:schemeClr val="bg1"/>
                    </a:solidFill>
                  </a:rPr>
                  <a:t>Investigations into deaths with policy implications</a:t>
                </a:r>
              </a:p>
            </p:txBody>
          </p:sp>
        </p:grpSp>
      </p:grpSp>
      <p:grpSp>
        <p:nvGrpSpPr>
          <p:cNvPr id="19" name="Group 18">
            <a:extLst>
              <a:ext uri="{FF2B5EF4-FFF2-40B4-BE49-F238E27FC236}">
                <a16:creationId xmlns:a16="http://schemas.microsoft.com/office/drawing/2014/main" id="{F6C04B30-FD5D-4BF5-8813-2F2A8E6A05C9}"/>
              </a:ext>
            </a:extLst>
          </p:cNvPr>
          <p:cNvGrpSpPr/>
          <p:nvPr/>
        </p:nvGrpSpPr>
        <p:grpSpPr>
          <a:xfrm>
            <a:off x="7926973" y="4075529"/>
            <a:ext cx="3121799" cy="1554053"/>
            <a:chOff x="2347912" y="4359901"/>
            <a:chExt cx="3121799" cy="1554053"/>
          </a:xfrm>
        </p:grpSpPr>
        <p:sp>
          <p:nvSpPr>
            <p:cNvPr id="20" name="Rectangle: Rounded Corners 19">
              <a:extLst>
                <a:ext uri="{FF2B5EF4-FFF2-40B4-BE49-F238E27FC236}">
                  <a16:creationId xmlns:a16="http://schemas.microsoft.com/office/drawing/2014/main" id="{606F095E-5965-47FA-90A6-C540697603FA}"/>
                </a:ext>
              </a:extLst>
            </p:cNvPr>
            <p:cNvSpPr/>
            <p:nvPr/>
          </p:nvSpPr>
          <p:spPr>
            <a:xfrm>
              <a:off x="2347912" y="4359901"/>
              <a:ext cx="3121799" cy="1554053"/>
            </a:xfrm>
            <a:prstGeom prst="roundRect">
              <a:avLst>
                <a:gd name="adj" fmla="val 12931"/>
              </a:avLst>
            </a:prstGeom>
            <a:gradFill>
              <a:gsLst>
                <a:gs pos="2000">
                  <a:schemeClr val="accent2"/>
                </a:gs>
                <a:gs pos="91000">
                  <a:schemeClr val="tx1"/>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1" name="Group 20">
              <a:extLst>
                <a:ext uri="{FF2B5EF4-FFF2-40B4-BE49-F238E27FC236}">
                  <a16:creationId xmlns:a16="http://schemas.microsoft.com/office/drawing/2014/main" id="{87B58296-BA26-4812-994B-8CCBA9F7F952}"/>
                </a:ext>
              </a:extLst>
            </p:cNvPr>
            <p:cNvGrpSpPr/>
            <p:nvPr/>
          </p:nvGrpSpPr>
          <p:grpSpPr>
            <a:xfrm>
              <a:off x="2483141" y="4600591"/>
              <a:ext cx="2851338" cy="1085725"/>
              <a:chOff x="2483141" y="4478540"/>
              <a:chExt cx="2851338" cy="1085725"/>
            </a:xfrm>
          </p:grpSpPr>
          <p:sp>
            <p:nvSpPr>
              <p:cNvPr id="22" name="TextBox 21">
                <a:extLst>
                  <a:ext uri="{FF2B5EF4-FFF2-40B4-BE49-F238E27FC236}">
                    <a16:creationId xmlns:a16="http://schemas.microsoft.com/office/drawing/2014/main" id="{E9BE2B39-8CD2-47E3-8E52-E1564A540EEF}"/>
                  </a:ext>
                </a:extLst>
              </p:cNvPr>
              <p:cNvSpPr txBox="1"/>
              <p:nvPr/>
            </p:nvSpPr>
            <p:spPr>
              <a:xfrm>
                <a:off x="2687972" y="4478540"/>
                <a:ext cx="2441695" cy="369332"/>
              </a:xfrm>
              <a:prstGeom prst="rect">
                <a:avLst/>
              </a:prstGeom>
              <a:noFill/>
            </p:spPr>
            <p:txBody>
              <a:bodyPr wrap="none" rtlCol="0">
                <a:spAutoFit/>
              </a:bodyPr>
              <a:lstStyle/>
              <a:p>
                <a:pPr algn="ctr"/>
                <a:r>
                  <a:rPr lang="en-US" b="1" dirty="0">
                    <a:solidFill>
                      <a:schemeClr val="bg1"/>
                    </a:solidFill>
                    <a:latin typeface="+mj-lt"/>
                  </a:rPr>
                  <a:t>Complete Case Files</a:t>
                </a:r>
                <a:endParaRPr lang="en-ID" b="1" dirty="0">
                  <a:solidFill>
                    <a:schemeClr val="bg1"/>
                  </a:solidFill>
                  <a:latin typeface="+mj-lt"/>
                </a:endParaRPr>
              </a:p>
            </p:txBody>
          </p:sp>
          <p:sp>
            <p:nvSpPr>
              <p:cNvPr id="23" name="TextBox 22">
                <a:extLst>
                  <a:ext uri="{FF2B5EF4-FFF2-40B4-BE49-F238E27FC236}">
                    <a16:creationId xmlns:a16="http://schemas.microsoft.com/office/drawing/2014/main" id="{FE70B141-F18B-4FB0-A143-3C5F9B94E9A2}"/>
                  </a:ext>
                </a:extLst>
              </p:cNvPr>
              <p:cNvSpPr txBox="1"/>
              <p:nvPr/>
            </p:nvSpPr>
            <p:spPr>
              <a:xfrm>
                <a:off x="2483141" y="4940953"/>
                <a:ext cx="2851338" cy="623312"/>
              </a:xfrm>
              <a:prstGeom prst="rect">
                <a:avLst/>
              </a:prstGeom>
              <a:noFill/>
            </p:spPr>
            <p:txBody>
              <a:bodyPr wrap="square">
                <a:spAutoFit/>
              </a:bodyPr>
              <a:lstStyle/>
              <a:p>
                <a:pPr algn="ctr">
                  <a:lnSpc>
                    <a:spcPct val="130000"/>
                  </a:lnSpc>
                </a:pPr>
                <a:r>
                  <a:rPr lang="en-ID" sz="1400" dirty="0">
                    <a:solidFill>
                      <a:schemeClr val="bg1"/>
                    </a:solidFill>
                  </a:rPr>
                  <a:t>Seminal case documents, providing full legal context</a:t>
                </a:r>
              </a:p>
            </p:txBody>
          </p:sp>
        </p:grpSp>
      </p:grpSp>
    </p:spTree>
    <p:extLst>
      <p:ext uri="{BB962C8B-B14F-4D97-AF65-F5344CB8AC3E}">
        <p14:creationId xmlns:p14="http://schemas.microsoft.com/office/powerpoint/2010/main" val="321022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362846A-9852-4A0A-8B05-859BCF96C7AD}"/>
              </a:ext>
            </a:extLst>
          </p:cNvPr>
          <p:cNvGrpSpPr/>
          <p:nvPr/>
        </p:nvGrpSpPr>
        <p:grpSpPr>
          <a:xfrm>
            <a:off x="4119629" y="3886445"/>
            <a:ext cx="3392330" cy="2971555"/>
            <a:chOff x="1361481" y="2020537"/>
            <a:chExt cx="3816490" cy="3343104"/>
          </a:xfrm>
        </p:grpSpPr>
        <p:sp>
          <p:nvSpPr>
            <p:cNvPr id="20" name="Oval 19">
              <a:extLst>
                <a:ext uri="{FF2B5EF4-FFF2-40B4-BE49-F238E27FC236}">
                  <a16:creationId xmlns:a16="http://schemas.microsoft.com/office/drawing/2014/main" id="{5D9B0935-8036-44DB-8649-0D46E5951462}"/>
                </a:ext>
              </a:extLst>
            </p:cNvPr>
            <p:cNvSpPr/>
            <p:nvPr/>
          </p:nvSpPr>
          <p:spPr>
            <a:xfrm rot="10800000">
              <a:off x="1361481" y="3559930"/>
              <a:ext cx="946772" cy="946772"/>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Oval 20">
              <a:extLst>
                <a:ext uri="{FF2B5EF4-FFF2-40B4-BE49-F238E27FC236}">
                  <a16:creationId xmlns:a16="http://schemas.microsoft.com/office/drawing/2014/main" id="{23936167-3E17-47CA-8431-C87F9670A628}"/>
                </a:ext>
              </a:extLst>
            </p:cNvPr>
            <p:cNvSpPr/>
            <p:nvPr/>
          </p:nvSpPr>
          <p:spPr>
            <a:xfrm rot="10800000">
              <a:off x="1834867" y="2020537"/>
              <a:ext cx="3343104" cy="3343104"/>
            </a:xfrm>
            <a:prstGeom prst="ellipse">
              <a:avLst/>
            </a:prstGeom>
            <a:gradFill>
              <a:gsLst>
                <a:gs pos="0">
                  <a:schemeClr val="accent1"/>
                </a:gs>
                <a:gs pos="63000">
                  <a:srgbClr val="0B091E">
                    <a:alpha val="0"/>
                  </a:srgbClr>
                </a:gs>
              </a:gsLst>
              <a:path path="circle">
                <a:fillToRect l="100000" t="10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 name="Group 2">
            <a:extLst>
              <a:ext uri="{FF2B5EF4-FFF2-40B4-BE49-F238E27FC236}">
                <a16:creationId xmlns:a16="http://schemas.microsoft.com/office/drawing/2014/main" id="{DAC17359-4FDC-463A-8E78-DD66CD38A3B5}"/>
              </a:ext>
            </a:extLst>
          </p:cNvPr>
          <p:cNvGrpSpPr/>
          <p:nvPr/>
        </p:nvGrpSpPr>
        <p:grpSpPr>
          <a:xfrm>
            <a:off x="930521" y="366583"/>
            <a:ext cx="5908907" cy="2604972"/>
            <a:chOff x="920750" y="1771686"/>
            <a:chExt cx="4786087" cy="2354623"/>
          </a:xfrm>
        </p:grpSpPr>
        <p:sp>
          <p:nvSpPr>
            <p:cNvPr id="4" name="TextBox 3">
              <a:extLst>
                <a:ext uri="{FF2B5EF4-FFF2-40B4-BE49-F238E27FC236}">
                  <a16:creationId xmlns:a16="http://schemas.microsoft.com/office/drawing/2014/main" id="{EC962CF0-C0EF-479B-B646-3E1C62EBC5B7}"/>
                </a:ext>
              </a:extLst>
            </p:cNvPr>
            <p:cNvSpPr txBox="1"/>
            <p:nvPr/>
          </p:nvSpPr>
          <p:spPr>
            <a:xfrm>
              <a:off x="920750" y="1771686"/>
              <a:ext cx="4786087" cy="1150325"/>
            </a:xfrm>
            <a:prstGeom prst="rect">
              <a:avLst/>
            </a:prstGeom>
            <a:noFill/>
          </p:spPr>
          <p:txBody>
            <a:bodyPr wrap="square" rtlCol="0">
              <a:spAutoFit/>
            </a:bodyPr>
            <a:lstStyle/>
            <a:p>
              <a:r>
                <a:rPr lang="en-US" sz="5400" b="1" dirty="0">
                  <a:solidFill>
                    <a:schemeClr val="bg1"/>
                  </a:solidFill>
                  <a:latin typeface="+mj-lt"/>
                </a:rPr>
                <a:t>Example 1: Royal Commissions</a:t>
              </a:r>
              <a:endParaRPr lang="en-ID" sz="5400" b="1" dirty="0">
                <a:solidFill>
                  <a:schemeClr val="bg1"/>
                </a:solidFill>
                <a:latin typeface="+mj-lt"/>
              </a:endParaRPr>
            </a:p>
          </p:txBody>
        </p:sp>
        <p:sp>
          <p:nvSpPr>
            <p:cNvPr id="5" name="TextBox 4">
              <a:extLst>
                <a:ext uri="{FF2B5EF4-FFF2-40B4-BE49-F238E27FC236}">
                  <a16:creationId xmlns:a16="http://schemas.microsoft.com/office/drawing/2014/main" id="{88D3B1BB-724C-4288-BBA6-BD92224FF100}"/>
                </a:ext>
              </a:extLst>
            </p:cNvPr>
            <p:cNvSpPr txBox="1"/>
            <p:nvPr/>
          </p:nvSpPr>
          <p:spPr>
            <a:xfrm>
              <a:off x="2101851" y="3598045"/>
              <a:ext cx="3307693" cy="528264"/>
            </a:xfrm>
            <a:prstGeom prst="rect">
              <a:avLst/>
            </a:prstGeom>
            <a:noFill/>
          </p:spPr>
          <p:txBody>
            <a:bodyPr wrap="square" rtlCol="0">
              <a:spAutoFit/>
            </a:bodyPr>
            <a:lstStyle/>
            <a:p>
              <a:r>
                <a:rPr lang="en-US" sz="2000" b="1" dirty="0">
                  <a:solidFill>
                    <a:schemeClr val="bg1"/>
                  </a:solidFill>
                  <a:latin typeface="+mj-lt"/>
                </a:rPr>
                <a:t>Reports of Royal Commissions &amp; Commissions of Inquiry</a:t>
              </a:r>
              <a:endParaRPr lang="en-ID" sz="2000" b="1" dirty="0">
                <a:solidFill>
                  <a:schemeClr val="bg1"/>
                </a:solidFill>
                <a:latin typeface="+mj-lt"/>
              </a:endParaRPr>
            </a:p>
          </p:txBody>
        </p:sp>
        <p:cxnSp>
          <p:nvCxnSpPr>
            <p:cNvPr id="6" name="Straight Connector 5">
              <a:extLst>
                <a:ext uri="{FF2B5EF4-FFF2-40B4-BE49-F238E27FC236}">
                  <a16:creationId xmlns:a16="http://schemas.microsoft.com/office/drawing/2014/main" id="{7EAB272C-F57E-44A5-994D-6CDF5ABB3091}"/>
                </a:ext>
              </a:extLst>
            </p:cNvPr>
            <p:cNvCxnSpPr>
              <a:cxnSpLocks/>
            </p:cNvCxnSpPr>
            <p:nvPr/>
          </p:nvCxnSpPr>
          <p:spPr>
            <a:xfrm>
              <a:off x="1016000" y="3776480"/>
              <a:ext cx="88537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EB3D2B38-189E-4483-9528-C9D128C1B74A}"/>
              </a:ext>
            </a:extLst>
          </p:cNvPr>
          <p:cNvSpPr txBox="1"/>
          <p:nvPr/>
        </p:nvSpPr>
        <p:spPr>
          <a:xfrm>
            <a:off x="930521" y="3217485"/>
            <a:ext cx="5430522" cy="3424079"/>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ID" sz="1600" dirty="0">
                <a:solidFill>
                  <a:schemeClr val="bg1"/>
                </a:solidFill>
              </a:rPr>
              <a:t>Importance: Comprehensive legal and public policy analysis </a:t>
            </a:r>
          </a:p>
          <a:p>
            <a:pPr marL="285750" indent="-285750">
              <a:lnSpc>
                <a:spcPct val="130000"/>
              </a:lnSpc>
              <a:buFont typeface="Arial" panose="020B0604020202020204" pitchFamily="34" charset="0"/>
              <a:buChar char="•"/>
            </a:pPr>
            <a:r>
              <a:rPr lang="en-ID" sz="1600" dirty="0">
                <a:solidFill>
                  <a:schemeClr val="bg1"/>
                </a:solidFill>
              </a:rPr>
              <a:t>See: The </a:t>
            </a:r>
            <a:r>
              <a:rPr lang="en-ID" sz="1600" dirty="0">
                <a:solidFill>
                  <a:schemeClr val="bg1"/>
                </a:solidFill>
                <a:hlinkClick r:id="rId2"/>
              </a:rPr>
              <a:t>Australian Royal Commissions and Public Inquiries Library</a:t>
            </a:r>
            <a:r>
              <a:rPr lang="en-ID" sz="1600" dirty="0">
                <a:solidFill>
                  <a:schemeClr val="bg1"/>
                </a:solidFill>
              </a:rPr>
              <a:t> on </a:t>
            </a:r>
            <a:r>
              <a:rPr lang="en-ID" sz="1600" dirty="0" err="1">
                <a:solidFill>
                  <a:schemeClr val="bg1"/>
                </a:solidFill>
              </a:rPr>
              <a:t>AustLII</a:t>
            </a:r>
            <a:endParaRPr lang="en-ID" sz="1600" dirty="0">
              <a:solidFill>
                <a:schemeClr val="bg1"/>
              </a:solidFill>
            </a:endParaRPr>
          </a:p>
          <a:p>
            <a:pPr marL="285750" indent="-285750">
              <a:lnSpc>
                <a:spcPct val="130000"/>
              </a:lnSpc>
              <a:buFont typeface="Arial" panose="020B0604020202020204" pitchFamily="34" charset="0"/>
              <a:buChar char="•"/>
            </a:pPr>
            <a:r>
              <a:rPr lang="en-ID" sz="1600" dirty="0">
                <a:solidFill>
                  <a:schemeClr val="bg1"/>
                </a:solidFill>
              </a:rPr>
              <a:t>Value for law reform and understanding current legal operations</a:t>
            </a:r>
          </a:p>
          <a:p>
            <a:pPr marL="285750" indent="-285750">
              <a:lnSpc>
                <a:spcPct val="130000"/>
              </a:lnSpc>
              <a:buFont typeface="Arial" panose="020B0604020202020204" pitchFamily="34" charset="0"/>
              <a:buChar char="•"/>
            </a:pPr>
            <a:r>
              <a:rPr lang="en-ID" sz="1600" dirty="0">
                <a:solidFill>
                  <a:schemeClr val="bg1"/>
                </a:solidFill>
              </a:rPr>
              <a:t>Recent examples of Australian Royal Commissions:</a:t>
            </a:r>
          </a:p>
          <a:p>
            <a:pPr marL="742950" lvl="1" indent="-285750">
              <a:lnSpc>
                <a:spcPct val="130000"/>
              </a:lnSpc>
              <a:buFont typeface="Arial" panose="020B0604020202020204" pitchFamily="34" charset="0"/>
              <a:buChar char="•"/>
            </a:pPr>
            <a:r>
              <a:rPr lang="en-ID" sz="1400" dirty="0">
                <a:solidFill>
                  <a:schemeClr val="bg1"/>
                </a:solidFill>
                <a:hlinkClick r:id="rId3"/>
              </a:rPr>
              <a:t>Defence and Veteran Suicide</a:t>
            </a:r>
            <a:r>
              <a:rPr lang="en-ID" sz="1400" dirty="0">
                <a:solidFill>
                  <a:schemeClr val="bg1"/>
                </a:solidFill>
              </a:rPr>
              <a:t> (2024)</a:t>
            </a:r>
          </a:p>
          <a:p>
            <a:pPr marL="742950" lvl="1" indent="-285750">
              <a:lnSpc>
                <a:spcPct val="130000"/>
              </a:lnSpc>
              <a:buFont typeface="Arial" panose="020B0604020202020204" pitchFamily="34" charset="0"/>
              <a:buChar char="•"/>
            </a:pPr>
            <a:r>
              <a:rPr lang="en-ID" sz="1400" dirty="0">
                <a:solidFill>
                  <a:schemeClr val="bg1"/>
                </a:solidFill>
                <a:hlinkClick r:id="rId4"/>
              </a:rPr>
              <a:t>Violence, Abuse, Neglect and Exploitation of People with Disability</a:t>
            </a:r>
            <a:r>
              <a:rPr lang="en-ID" sz="1400" dirty="0">
                <a:solidFill>
                  <a:schemeClr val="bg1"/>
                </a:solidFill>
              </a:rPr>
              <a:t> (2023)</a:t>
            </a:r>
          </a:p>
          <a:p>
            <a:pPr marL="742950" lvl="1" indent="-285750">
              <a:lnSpc>
                <a:spcPct val="130000"/>
              </a:lnSpc>
              <a:buFont typeface="Arial" panose="020B0604020202020204" pitchFamily="34" charset="0"/>
              <a:buChar char="•"/>
            </a:pPr>
            <a:r>
              <a:rPr lang="en-ID" sz="1400" dirty="0" err="1">
                <a:solidFill>
                  <a:schemeClr val="bg1"/>
                </a:solidFill>
                <a:hlinkClick r:id="rId5"/>
              </a:rPr>
              <a:t>Robodebt</a:t>
            </a:r>
            <a:r>
              <a:rPr lang="en-ID" sz="1400" dirty="0">
                <a:solidFill>
                  <a:schemeClr val="bg1"/>
                </a:solidFill>
                <a:hlinkClick r:id="rId5"/>
              </a:rPr>
              <a:t> Scheme</a:t>
            </a:r>
            <a:r>
              <a:rPr lang="en-ID" sz="1400" dirty="0">
                <a:solidFill>
                  <a:schemeClr val="bg1"/>
                </a:solidFill>
              </a:rPr>
              <a:t> (2023)</a:t>
            </a:r>
          </a:p>
        </p:txBody>
      </p:sp>
      <p:pic>
        <p:nvPicPr>
          <p:cNvPr id="14" name="Picture Placeholder 13">
            <a:extLst>
              <a:ext uri="{FF2B5EF4-FFF2-40B4-BE49-F238E27FC236}">
                <a16:creationId xmlns:a16="http://schemas.microsoft.com/office/drawing/2014/main" id="{EAB32013-5CD4-DFA9-AA39-E3B191C91211}"/>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t="3777" b="3777"/>
          <a:stretch>
            <a:fillRect/>
          </a:stretch>
        </p:blipFill>
        <p:spPr/>
      </p:pic>
    </p:spTree>
    <p:extLst>
      <p:ext uri="{BB962C8B-B14F-4D97-AF65-F5344CB8AC3E}">
        <p14:creationId xmlns:p14="http://schemas.microsoft.com/office/powerpoint/2010/main" val="3408243417"/>
      </p:ext>
    </p:extLst>
  </p:cSld>
  <p:clrMapOvr>
    <a:masterClrMapping/>
  </p:clrMapOvr>
</p:sld>
</file>

<file path=ppt/theme/theme1.xml><?xml version="1.0" encoding="utf-8"?>
<a:theme xmlns:a="http://schemas.openxmlformats.org/drawingml/2006/main" name="Office Theme">
  <a:themeElements>
    <a:clrScheme name="Thesis 1">
      <a:dk1>
        <a:sysClr val="windowText" lastClr="000000"/>
      </a:dk1>
      <a:lt1>
        <a:sysClr val="window" lastClr="FFFFFF"/>
      </a:lt1>
      <a:dk2>
        <a:srgbClr val="44546A"/>
      </a:dk2>
      <a:lt2>
        <a:srgbClr val="E7E6E6"/>
      </a:lt2>
      <a:accent1>
        <a:srgbClr val="5218FF"/>
      </a:accent1>
      <a:accent2>
        <a:srgbClr val="3500CC"/>
      </a:accent2>
      <a:accent3>
        <a:srgbClr val="6833FF"/>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15805</TotalTime>
  <Words>1181</Words>
  <Application>Microsoft Macintosh PowerPoint</Application>
  <PresentationFormat>Widescreen</PresentationFormat>
  <Paragraphs>128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alfinalfanany@gmail.com</dc:creator>
  <cp:lastModifiedBy>Philip Chung</cp:lastModifiedBy>
  <cp:revision>87</cp:revision>
  <cp:lastPrinted>2024-09-19T00:56:37Z</cp:lastPrinted>
  <dcterms:created xsi:type="dcterms:W3CDTF">2023-09-10T03:54:37Z</dcterms:created>
  <dcterms:modified xsi:type="dcterms:W3CDTF">2024-09-25T09:23:50Z</dcterms:modified>
</cp:coreProperties>
</file>