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3" r:id="rId1"/>
    <p:sldMasterId id="2147483749" r:id="rId2"/>
    <p:sldMasterId id="2147483747" r:id="rId3"/>
    <p:sldMasterId id="2147483685" r:id="rId4"/>
    <p:sldMasterId id="2147483687" r:id="rId5"/>
    <p:sldMasterId id="2147483677" r:id="rId6"/>
  </p:sldMasterIdLst>
  <p:notesMasterIdLst>
    <p:notesMasterId r:id="rId25"/>
  </p:notesMasterIdLst>
  <p:handoutMasterIdLst>
    <p:handoutMasterId r:id="rId26"/>
  </p:handoutMasterIdLst>
  <p:sldIdLst>
    <p:sldId id="264" r:id="rId7"/>
    <p:sldId id="271" r:id="rId8"/>
    <p:sldId id="275" r:id="rId9"/>
    <p:sldId id="266" r:id="rId10"/>
    <p:sldId id="279" r:id="rId11"/>
    <p:sldId id="282" r:id="rId12"/>
    <p:sldId id="281" r:id="rId13"/>
    <p:sldId id="280" r:id="rId14"/>
    <p:sldId id="283" r:id="rId15"/>
    <p:sldId id="259" r:id="rId16"/>
    <p:sldId id="284" r:id="rId17"/>
    <p:sldId id="270" r:id="rId18"/>
    <p:sldId id="276" r:id="rId19"/>
    <p:sldId id="272" r:id="rId20"/>
    <p:sldId id="289" r:id="rId21"/>
    <p:sldId id="291" r:id="rId22"/>
    <p:sldId id="290" r:id="rId23"/>
    <p:sldId id="278" r:id="rId24"/>
  </p:sldIdLst>
  <p:sldSz cx="9144000" cy="5143500" type="screen16x9"/>
  <p:notesSz cx="6805613" cy="9944100"/>
  <p:defaultTextStyle>
    <a:defPPr>
      <a:defRPr lang="fr-FR"/>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47D"/>
    <a:srgbClr val="002A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6DA6FE-9446-114B-AC2A-96B34C7E6490}" v="8" dt="2022-07-11T13:52:57.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70" autoAdjust="0"/>
    <p:restoredTop sz="94479" autoAdjust="0"/>
  </p:normalViewPr>
  <p:slideViewPr>
    <p:cSldViewPr snapToGrid="0" snapToObjects="1">
      <p:cViewPr>
        <p:scale>
          <a:sx n="65" d="100"/>
          <a:sy n="65" d="100"/>
        </p:scale>
        <p:origin x="1500" y="34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0" d="100"/>
          <a:sy n="100" d="100"/>
        </p:scale>
        <p:origin x="14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6819D5-689E-44A2-A33D-12DFD81C774E}" type="doc">
      <dgm:prSet loTypeId="urn:microsoft.com/office/officeart/2018/2/layout/IconLabelList" loCatId="icon" qsTypeId="urn:microsoft.com/office/officeart/2005/8/quickstyle/simple1" qsCatId="simple" csTypeId="urn:microsoft.com/office/officeart/2018/5/colors/Iconchunking_neutralbg_accent4_2" csCatId="accent4" phldr="1"/>
      <dgm:spPr/>
      <dgm:t>
        <a:bodyPr/>
        <a:lstStyle/>
        <a:p>
          <a:endParaRPr lang="fr-FR"/>
        </a:p>
      </dgm:t>
    </dgm:pt>
    <dgm:pt modelId="{45CAE455-E997-452A-9E10-A83F7BE23F3D}">
      <dgm:prSet custT="1"/>
      <dgm:spPr/>
      <dgm:t>
        <a:bodyPr/>
        <a:lstStyle/>
        <a:p>
          <a:r>
            <a:rPr lang="en-GB" sz="1800" dirty="0"/>
            <a:t>Transparency of judicial decisions</a:t>
          </a:r>
          <a:endParaRPr lang="fr-FR" sz="1800" dirty="0"/>
        </a:p>
      </dgm:t>
    </dgm:pt>
    <dgm:pt modelId="{8ED072EA-0F36-4C3A-AC67-6780BB6286F8}" type="parTrans" cxnId="{36DE9183-7066-4765-AB3F-B3D036CE88CF}">
      <dgm:prSet/>
      <dgm:spPr/>
      <dgm:t>
        <a:bodyPr/>
        <a:lstStyle/>
        <a:p>
          <a:endParaRPr lang="fr-FR"/>
        </a:p>
      </dgm:t>
    </dgm:pt>
    <dgm:pt modelId="{EFE6556D-F3D1-4F17-A035-BA1DB5490201}" type="sibTrans" cxnId="{36DE9183-7066-4765-AB3F-B3D036CE88CF}">
      <dgm:prSet/>
      <dgm:spPr/>
      <dgm:t>
        <a:bodyPr/>
        <a:lstStyle/>
        <a:p>
          <a:endParaRPr lang="fr-FR"/>
        </a:p>
      </dgm:t>
    </dgm:pt>
    <dgm:pt modelId="{EB53B54B-7836-41FF-8AC5-B68EAFDF91E9}">
      <dgm:prSet custT="1"/>
      <dgm:spPr/>
      <dgm:t>
        <a:bodyPr/>
        <a:lstStyle/>
        <a:p>
          <a:r>
            <a:rPr lang="en-GB" sz="1800" dirty="0"/>
            <a:t>National implementation of ECHR</a:t>
          </a:r>
          <a:endParaRPr lang="fr-FR" sz="1800" dirty="0"/>
        </a:p>
      </dgm:t>
    </dgm:pt>
    <dgm:pt modelId="{14A3FFD3-E609-40E0-B893-E993556C5E90}" type="parTrans" cxnId="{745E55D2-0B11-44BB-9FE4-525A0F7D797F}">
      <dgm:prSet/>
      <dgm:spPr/>
      <dgm:t>
        <a:bodyPr/>
        <a:lstStyle/>
        <a:p>
          <a:endParaRPr lang="fr-FR"/>
        </a:p>
      </dgm:t>
    </dgm:pt>
    <dgm:pt modelId="{4ADC0E66-04AA-43A1-9B8E-E3DD6045BA77}" type="sibTrans" cxnId="{745E55D2-0B11-44BB-9FE4-525A0F7D797F}">
      <dgm:prSet/>
      <dgm:spPr/>
      <dgm:t>
        <a:bodyPr/>
        <a:lstStyle/>
        <a:p>
          <a:endParaRPr lang="fr-FR"/>
        </a:p>
      </dgm:t>
    </dgm:pt>
    <dgm:pt modelId="{184BCCAD-4B18-4C42-85A4-3FB5035D28D8}" type="pres">
      <dgm:prSet presAssocID="{7B6819D5-689E-44A2-A33D-12DFD81C774E}" presName="root" presStyleCnt="0">
        <dgm:presLayoutVars>
          <dgm:dir/>
          <dgm:resizeHandles val="exact"/>
        </dgm:presLayoutVars>
      </dgm:prSet>
      <dgm:spPr/>
    </dgm:pt>
    <dgm:pt modelId="{41647D97-9978-48A7-95D6-267489F6F551}" type="pres">
      <dgm:prSet presAssocID="{45CAE455-E997-452A-9E10-A83F7BE23F3D}" presName="compNode" presStyleCnt="0"/>
      <dgm:spPr/>
    </dgm:pt>
    <dgm:pt modelId="{75E15C25-32CC-4E4F-A5F3-9654E4A120E4}" type="pres">
      <dgm:prSet presAssocID="{45CAE455-E997-452A-9E10-A83F7BE23F3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25412BE0-F434-4195-A394-F821B3F2A320}" type="pres">
      <dgm:prSet presAssocID="{45CAE455-E997-452A-9E10-A83F7BE23F3D}" presName="spaceRect" presStyleCnt="0"/>
      <dgm:spPr/>
    </dgm:pt>
    <dgm:pt modelId="{FA1F0E36-405B-4E1C-AAD5-6EB697BB5963}" type="pres">
      <dgm:prSet presAssocID="{45CAE455-E997-452A-9E10-A83F7BE23F3D}" presName="textRect" presStyleLbl="revTx" presStyleIdx="0" presStyleCnt="2">
        <dgm:presLayoutVars>
          <dgm:chMax val="1"/>
          <dgm:chPref val="1"/>
        </dgm:presLayoutVars>
      </dgm:prSet>
      <dgm:spPr/>
    </dgm:pt>
    <dgm:pt modelId="{B8C0231C-5C61-4934-8FFA-E5A2106F3DEE}" type="pres">
      <dgm:prSet presAssocID="{EFE6556D-F3D1-4F17-A035-BA1DB5490201}" presName="sibTrans" presStyleCnt="0"/>
      <dgm:spPr/>
    </dgm:pt>
    <dgm:pt modelId="{522BFAD1-EC15-4B6F-BDBA-D0AE0058BCD9}" type="pres">
      <dgm:prSet presAssocID="{EB53B54B-7836-41FF-8AC5-B68EAFDF91E9}" presName="compNode" presStyleCnt="0"/>
      <dgm:spPr/>
    </dgm:pt>
    <dgm:pt modelId="{B79103ED-F426-4276-A7CB-AB0F458B4949}" type="pres">
      <dgm:prSet presAssocID="{EB53B54B-7836-41FF-8AC5-B68EAFDF91E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02A1486A-FB61-4067-BF5B-A3405132AF3A}" type="pres">
      <dgm:prSet presAssocID="{EB53B54B-7836-41FF-8AC5-B68EAFDF91E9}" presName="spaceRect" presStyleCnt="0"/>
      <dgm:spPr/>
    </dgm:pt>
    <dgm:pt modelId="{96A0284E-528C-4C68-8A5F-67529B4A65F4}" type="pres">
      <dgm:prSet presAssocID="{EB53B54B-7836-41FF-8AC5-B68EAFDF91E9}" presName="textRect" presStyleLbl="revTx" presStyleIdx="1" presStyleCnt="2">
        <dgm:presLayoutVars>
          <dgm:chMax val="1"/>
          <dgm:chPref val="1"/>
        </dgm:presLayoutVars>
      </dgm:prSet>
      <dgm:spPr/>
    </dgm:pt>
  </dgm:ptLst>
  <dgm:cxnLst>
    <dgm:cxn modelId="{0DE5B507-9236-4165-B7D9-33B730B1C14D}" type="presOf" srcId="{7B6819D5-689E-44A2-A33D-12DFD81C774E}" destId="{184BCCAD-4B18-4C42-85A4-3FB5035D28D8}" srcOrd="0" destOrd="0" presId="urn:microsoft.com/office/officeart/2018/2/layout/IconLabelList"/>
    <dgm:cxn modelId="{36DE9183-7066-4765-AB3F-B3D036CE88CF}" srcId="{7B6819D5-689E-44A2-A33D-12DFD81C774E}" destId="{45CAE455-E997-452A-9E10-A83F7BE23F3D}" srcOrd="0" destOrd="0" parTransId="{8ED072EA-0F36-4C3A-AC67-6780BB6286F8}" sibTransId="{EFE6556D-F3D1-4F17-A035-BA1DB5490201}"/>
    <dgm:cxn modelId="{D900A59F-9F24-4320-8BC2-1D97C4F8CBA7}" type="presOf" srcId="{45CAE455-E997-452A-9E10-A83F7BE23F3D}" destId="{FA1F0E36-405B-4E1C-AAD5-6EB697BB5963}" srcOrd="0" destOrd="0" presId="urn:microsoft.com/office/officeart/2018/2/layout/IconLabelList"/>
    <dgm:cxn modelId="{9BDA45AF-7263-4716-B803-AA184957F3B1}" type="presOf" srcId="{EB53B54B-7836-41FF-8AC5-B68EAFDF91E9}" destId="{96A0284E-528C-4C68-8A5F-67529B4A65F4}" srcOrd="0" destOrd="0" presId="urn:microsoft.com/office/officeart/2018/2/layout/IconLabelList"/>
    <dgm:cxn modelId="{745E55D2-0B11-44BB-9FE4-525A0F7D797F}" srcId="{7B6819D5-689E-44A2-A33D-12DFD81C774E}" destId="{EB53B54B-7836-41FF-8AC5-B68EAFDF91E9}" srcOrd="1" destOrd="0" parTransId="{14A3FFD3-E609-40E0-B893-E993556C5E90}" sibTransId="{4ADC0E66-04AA-43A1-9B8E-E3DD6045BA77}"/>
    <dgm:cxn modelId="{1CD688A2-10AD-4A6C-A274-FFDA5DF60DB8}" type="presParOf" srcId="{184BCCAD-4B18-4C42-85A4-3FB5035D28D8}" destId="{41647D97-9978-48A7-95D6-267489F6F551}" srcOrd="0" destOrd="0" presId="urn:microsoft.com/office/officeart/2018/2/layout/IconLabelList"/>
    <dgm:cxn modelId="{3BE46B25-5C2C-4FBE-891C-8CCA9DDCECBB}" type="presParOf" srcId="{41647D97-9978-48A7-95D6-267489F6F551}" destId="{75E15C25-32CC-4E4F-A5F3-9654E4A120E4}" srcOrd="0" destOrd="0" presId="urn:microsoft.com/office/officeart/2018/2/layout/IconLabelList"/>
    <dgm:cxn modelId="{EFE96329-CCC3-4CE2-9CB4-51C6B883714E}" type="presParOf" srcId="{41647D97-9978-48A7-95D6-267489F6F551}" destId="{25412BE0-F434-4195-A394-F821B3F2A320}" srcOrd="1" destOrd="0" presId="urn:microsoft.com/office/officeart/2018/2/layout/IconLabelList"/>
    <dgm:cxn modelId="{6BA2C052-5794-402B-8777-F3481CF69CE4}" type="presParOf" srcId="{41647D97-9978-48A7-95D6-267489F6F551}" destId="{FA1F0E36-405B-4E1C-AAD5-6EB697BB5963}" srcOrd="2" destOrd="0" presId="urn:microsoft.com/office/officeart/2018/2/layout/IconLabelList"/>
    <dgm:cxn modelId="{F73BA523-FC86-43D3-B55B-4D419EA3F1CD}" type="presParOf" srcId="{184BCCAD-4B18-4C42-85A4-3FB5035D28D8}" destId="{B8C0231C-5C61-4934-8FFA-E5A2106F3DEE}" srcOrd="1" destOrd="0" presId="urn:microsoft.com/office/officeart/2018/2/layout/IconLabelList"/>
    <dgm:cxn modelId="{8623F463-C423-4F4D-AE15-F5CBAAA72E5F}" type="presParOf" srcId="{184BCCAD-4B18-4C42-85A4-3FB5035D28D8}" destId="{522BFAD1-EC15-4B6F-BDBA-D0AE0058BCD9}" srcOrd="2" destOrd="0" presId="urn:microsoft.com/office/officeart/2018/2/layout/IconLabelList"/>
    <dgm:cxn modelId="{D386B49B-A1B1-41FD-8200-574B8896A3C4}" type="presParOf" srcId="{522BFAD1-EC15-4B6F-BDBA-D0AE0058BCD9}" destId="{B79103ED-F426-4276-A7CB-AB0F458B4949}" srcOrd="0" destOrd="0" presId="urn:microsoft.com/office/officeart/2018/2/layout/IconLabelList"/>
    <dgm:cxn modelId="{6E108F67-4555-41B0-9F94-825270E4E4B9}" type="presParOf" srcId="{522BFAD1-EC15-4B6F-BDBA-D0AE0058BCD9}" destId="{02A1486A-FB61-4067-BF5B-A3405132AF3A}" srcOrd="1" destOrd="0" presId="urn:microsoft.com/office/officeart/2018/2/layout/IconLabelList"/>
    <dgm:cxn modelId="{34F6C929-40D9-488C-9E22-83C9CB54AB48}" type="presParOf" srcId="{522BFAD1-EC15-4B6F-BDBA-D0AE0058BCD9}" destId="{96A0284E-528C-4C68-8A5F-67529B4A65F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D17D84-6825-4E41-99C7-050C3A32E755}"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fr-FR"/>
        </a:p>
      </dgm:t>
    </dgm:pt>
    <dgm:pt modelId="{AE02507F-5725-420B-B48A-831C035FB306}">
      <dgm:prSet custT="1"/>
      <dgm:spPr/>
      <dgm:t>
        <a:bodyPr/>
        <a:lstStyle/>
        <a:p>
          <a:pPr>
            <a:lnSpc>
              <a:spcPct val="100000"/>
            </a:lnSpc>
            <a:defRPr b="1"/>
          </a:pPr>
          <a:r>
            <a:rPr lang="en-GB" sz="2200" dirty="0"/>
            <a:t>Matching of keywords / tags</a:t>
          </a:r>
          <a:endParaRPr lang="fr-FR" sz="2200" dirty="0"/>
        </a:p>
      </dgm:t>
    </dgm:pt>
    <dgm:pt modelId="{EFA73DCE-FD89-4F15-A17C-CC7D6FCC0E01}" type="parTrans" cxnId="{94A156C1-60BD-4236-AE00-1C56CE2C4632}">
      <dgm:prSet/>
      <dgm:spPr/>
      <dgm:t>
        <a:bodyPr/>
        <a:lstStyle/>
        <a:p>
          <a:endParaRPr lang="fr-FR"/>
        </a:p>
      </dgm:t>
    </dgm:pt>
    <dgm:pt modelId="{06E6085A-4840-4FC2-A444-F1D53F678655}" type="sibTrans" cxnId="{94A156C1-60BD-4236-AE00-1C56CE2C4632}">
      <dgm:prSet/>
      <dgm:spPr/>
      <dgm:t>
        <a:bodyPr/>
        <a:lstStyle/>
        <a:p>
          <a:endParaRPr lang="fr-FR"/>
        </a:p>
      </dgm:t>
    </dgm:pt>
    <dgm:pt modelId="{CCE7A661-4367-4C81-A4B2-B4DAB59F8AB0}">
      <dgm:prSet custT="1"/>
      <dgm:spPr/>
      <dgm:t>
        <a:bodyPr/>
        <a:lstStyle/>
        <a:p>
          <a:pPr>
            <a:lnSpc>
              <a:spcPct val="100000"/>
            </a:lnSpc>
            <a:defRPr b="1"/>
          </a:pPr>
          <a:r>
            <a:rPr lang="fr-FR" sz="2200" dirty="0"/>
            <a:t>AI-</a:t>
          </a:r>
          <a:r>
            <a:rPr lang="fr-FR" sz="2200" dirty="0" err="1"/>
            <a:t>based</a:t>
          </a:r>
          <a:r>
            <a:rPr lang="fr-FR" sz="2200" dirty="0"/>
            <a:t> solutions</a:t>
          </a:r>
        </a:p>
      </dgm:t>
    </dgm:pt>
    <dgm:pt modelId="{E48E47BF-B3F7-4CA8-BEFA-C40B1CE76277}" type="parTrans" cxnId="{075B16B2-8A39-4876-905D-4D2F2EDECE46}">
      <dgm:prSet/>
      <dgm:spPr/>
      <dgm:t>
        <a:bodyPr/>
        <a:lstStyle/>
        <a:p>
          <a:endParaRPr lang="fr-FR"/>
        </a:p>
      </dgm:t>
    </dgm:pt>
    <dgm:pt modelId="{DF295B46-46F4-4B7D-9D8D-BB3EED891BAD}" type="sibTrans" cxnId="{075B16B2-8A39-4876-905D-4D2F2EDECE46}">
      <dgm:prSet/>
      <dgm:spPr/>
      <dgm:t>
        <a:bodyPr/>
        <a:lstStyle/>
        <a:p>
          <a:endParaRPr lang="fr-FR"/>
        </a:p>
      </dgm:t>
    </dgm:pt>
    <dgm:pt modelId="{D482C603-84D2-4F63-A648-C6D88E32E806}">
      <dgm:prSet custT="1"/>
      <dgm:spPr/>
      <dgm:t>
        <a:bodyPr/>
        <a:lstStyle/>
        <a:p>
          <a:pPr>
            <a:lnSpc>
              <a:spcPct val="100000"/>
            </a:lnSpc>
          </a:pPr>
          <a:endParaRPr lang="fr-FR" sz="2000" dirty="0"/>
        </a:p>
      </dgm:t>
    </dgm:pt>
    <dgm:pt modelId="{FE3186ED-83FC-48ED-A088-05BD4F136F66}" type="parTrans" cxnId="{04B2FF31-6742-4C2E-B92E-C9BF208F1B9B}">
      <dgm:prSet/>
      <dgm:spPr/>
      <dgm:t>
        <a:bodyPr/>
        <a:lstStyle/>
        <a:p>
          <a:endParaRPr lang="fr-FR"/>
        </a:p>
      </dgm:t>
    </dgm:pt>
    <dgm:pt modelId="{6E4ABF67-FF29-41F5-8F42-F8E15EE271D0}" type="sibTrans" cxnId="{04B2FF31-6742-4C2E-B92E-C9BF208F1B9B}">
      <dgm:prSet/>
      <dgm:spPr/>
      <dgm:t>
        <a:bodyPr/>
        <a:lstStyle/>
        <a:p>
          <a:endParaRPr lang="fr-FR"/>
        </a:p>
      </dgm:t>
    </dgm:pt>
    <dgm:pt modelId="{ECAF6A63-7473-4C90-BEFB-DDDE5369CD4B}">
      <dgm:prSet custT="1"/>
      <dgm:spPr/>
      <dgm:t>
        <a:bodyPr/>
        <a:lstStyle/>
        <a:p>
          <a:pPr>
            <a:lnSpc>
              <a:spcPct val="100000"/>
            </a:lnSpc>
            <a:defRPr b="1"/>
          </a:pPr>
          <a:r>
            <a:rPr lang="en-GB" sz="2200" dirty="0"/>
            <a:t>French Cassation Court experience</a:t>
          </a:r>
          <a:endParaRPr lang="fr-FR" sz="2200" dirty="0"/>
        </a:p>
      </dgm:t>
    </dgm:pt>
    <dgm:pt modelId="{21422CF5-B801-4389-B1E3-39E91A6EA201}" type="parTrans" cxnId="{35018381-7E89-41E7-9036-BA820307B980}">
      <dgm:prSet/>
      <dgm:spPr/>
      <dgm:t>
        <a:bodyPr/>
        <a:lstStyle/>
        <a:p>
          <a:endParaRPr lang="fr-FR"/>
        </a:p>
      </dgm:t>
    </dgm:pt>
    <dgm:pt modelId="{7993432E-0634-49D5-BEA2-D7C863BF2CF1}" type="sibTrans" cxnId="{35018381-7E89-41E7-9036-BA820307B980}">
      <dgm:prSet/>
      <dgm:spPr/>
      <dgm:t>
        <a:bodyPr/>
        <a:lstStyle/>
        <a:p>
          <a:endParaRPr lang="fr-FR"/>
        </a:p>
      </dgm:t>
    </dgm:pt>
    <dgm:pt modelId="{68445D27-DBC7-4D41-ADA8-3A543AABFB9A}" type="pres">
      <dgm:prSet presAssocID="{C5D17D84-6825-4E41-99C7-050C3A32E755}" presName="root" presStyleCnt="0">
        <dgm:presLayoutVars>
          <dgm:dir/>
          <dgm:resizeHandles val="exact"/>
        </dgm:presLayoutVars>
      </dgm:prSet>
      <dgm:spPr/>
    </dgm:pt>
    <dgm:pt modelId="{D55D0C82-20A5-4407-AB27-43398AB1714A}" type="pres">
      <dgm:prSet presAssocID="{AE02507F-5725-420B-B48A-831C035FB306}" presName="compNode" presStyleCnt="0"/>
      <dgm:spPr/>
    </dgm:pt>
    <dgm:pt modelId="{7F8F7ECB-D2A1-4F41-85E9-D89698F985C6}" type="pres">
      <dgm:prSet presAssocID="{AE02507F-5725-420B-B48A-831C035FB30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abel"/>
        </a:ext>
      </dgm:extLst>
    </dgm:pt>
    <dgm:pt modelId="{89ACBEFC-A802-426F-A90A-7DA4F1E21534}" type="pres">
      <dgm:prSet presAssocID="{AE02507F-5725-420B-B48A-831C035FB306}" presName="iconSpace" presStyleCnt="0"/>
      <dgm:spPr/>
    </dgm:pt>
    <dgm:pt modelId="{7FAF06C3-E376-44B2-B701-572A9FA89A87}" type="pres">
      <dgm:prSet presAssocID="{AE02507F-5725-420B-B48A-831C035FB306}" presName="parTx" presStyleLbl="revTx" presStyleIdx="0" presStyleCnt="6">
        <dgm:presLayoutVars>
          <dgm:chMax val="0"/>
          <dgm:chPref val="0"/>
        </dgm:presLayoutVars>
      </dgm:prSet>
      <dgm:spPr/>
    </dgm:pt>
    <dgm:pt modelId="{2D850EDA-7C7C-4EFF-A68F-3F95317905B9}" type="pres">
      <dgm:prSet presAssocID="{AE02507F-5725-420B-B48A-831C035FB306}" presName="txSpace" presStyleCnt="0"/>
      <dgm:spPr/>
    </dgm:pt>
    <dgm:pt modelId="{FABAEEDF-4DA1-4E00-B8CA-74473EE67D21}" type="pres">
      <dgm:prSet presAssocID="{AE02507F-5725-420B-B48A-831C035FB306}" presName="desTx" presStyleLbl="revTx" presStyleIdx="1" presStyleCnt="6">
        <dgm:presLayoutVars/>
      </dgm:prSet>
      <dgm:spPr/>
    </dgm:pt>
    <dgm:pt modelId="{A0003410-D663-4C8B-B656-FBD0609C090C}" type="pres">
      <dgm:prSet presAssocID="{06E6085A-4840-4FC2-A444-F1D53F678655}" presName="sibTrans" presStyleCnt="0"/>
      <dgm:spPr/>
    </dgm:pt>
    <dgm:pt modelId="{69CCA232-87C8-48A0-A1D8-B47A1B5BA7DB}" type="pres">
      <dgm:prSet presAssocID="{CCE7A661-4367-4C81-A4B2-B4DAB59F8AB0}" presName="compNode" presStyleCnt="0"/>
      <dgm:spPr/>
    </dgm:pt>
    <dgm:pt modelId="{7CB8A005-C482-4101-AD0B-81BAA69AFA52}" type="pres">
      <dgm:prSet presAssocID="{CCE7A661-4367-4C81-A4B2-B4DAB59F8AB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gnifying glass"/>
        </a:ext>
      </dgm:extLst>
    </dgm:pt>
    <dgm:pt modelId="{73BB342C-B766-43CA-844C-E5D5C48C247B}" type="pres">
      <dgm:prSet presAssocID="{CCE7A661-4367-4C81-A4B2-B4DAB59F8AB0}" presName="iconSpace" presStyleCnt="0"/>
      <dgm:spPr/>
    </dgm:pt>
    <dgm:pt modelId="{AABDA6C2-F8C2-4873-936E-BA2ADB09BE5B}" type="pres">
      <dgm:prSet presAssocID="{CCE7A661-4367-4C81-A4B2-B4DAB59F8AB0}" presName="parTx" presStyleLbl="revTx" presStyleIdx="2" presStyleCnt="6">
        <dgm:presLayoutVars>
          <dgm:chMax val="0"/>
          <dgm:chPref val="0"/>
        </dgm:presLayoutVars>
      </dgm:prSet>
      <dgm:spPr/>
    </dgm:pt>
    <dgm:pt modelId="{3B9E1D2D-B3DF-49F6-91B4-20911FF054AC}" type="pres">
      <dgm:prSet presAssocID="{CCE7A661-4367-4C81-A4B2-B4DAB59F8AB0}" presName="txSpace" presStyleCnt="0"/>
      <dgm:spPr/>
    </dgm:pt>
    <dgm:pt modelId="{A77147D5-E211-4604-9861-4F7A63497760}" type="pres">
      <dgm:prSet presAssocID="{CCE7A661-4367-4C81-A4B2-B4DAB59F8AB0}" presName="desTx" presStyleLbl="revTx" presStyleIdx="3" presStyleCnt="6">
        <dgm:presLayoutVars/>
      </dgm:prSet>
      <dgm:spPr/>
    </dgm:pt>
    <dgm:pt modelId="{C231BFBA-745A-4E1F-8B59-D668A9CAD745}" type="pres">
      <dgm:prSet presAssocID="{DF295B46-46F4-4B7D-9D8D-BB3EED891BAD}" presName="sibTrans" presStyleCnt="0"/>
      <dgm:spPr/>
    </dgm:pt>
    <dgm:pt modelId="{A1165F15-21CD-43FD-97C2-980EC1D31D12}" type="pres">
      <dgm:prSet presAssocID="{ECAF6A63-7473-4C90-BEFB-DDDE5369CD4B}" presName="compNode" presStyleCnt="0"/>
      <dgm:spPr/>
    </dgm:pt>
    <dgm:pt modelId="{08608709-0260-40B6-AACC-FCC122268139}" type="pres">
      <dgm:prSet presAssocID="{ECAF6A63-7473-4C90-BEFB-DDDE5369CD4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avel"/>
        </a:ext>
      </dgm:extLst>
    </dgm:pt>
    <dgm:pt modelId="{D4B98CF7-71BE-4966-A86E-5438A1D11403}" type="pres">
      <dgm:prSet presAssocID="{ECAF6A63-7473-4C90-BEFB-DDDE5369CD4B}" presName="iconSpace" presStyleCnt="0"/>
      <dgm:spPr/>
    </dgm:pt>
    <dgm:pt modelId="{3C05DF0C-F9F1-45BD-A02E-6DAFFE155FB3}" type="pres">
      <dgm:prSet presAssocID="{ECAF6A63-7473-4C90-BEFB-DDDE5369CD4B}" presName="parTx" presStyleLbl="revTx" presStyleIdx="4" presStyleCnt="6">
        <dgm:presLayoutVars>
          <dgm:chMax val="0"/>
          <dgm:chPref val="0"/>
        </dgm:presLayoutVars>
      </dgm:prSet>
      <dgm:spPr/>
    </dgm:pt>
    <dgm:pt modelId="{275E87AE-CB2D-489E-B5FA-8CA3C08ADB75}" type="pres">
      <dgm:prSet presAssocID="{ECAF6A63-7473-4C90-BEFB-DDDE5369CD4B}" presName="txSpace" presStyleCnt="0"/>
      <dgm:spPr/>
    </dgm:pt>
    <dgm:pt modelId="{41F4EBB6-6287-49E0-90F9-46E2873921E5}" type="pres">
      <dgm:prSet presAssocID="{ECAF6A63-7473-4C90-BEFB-DDDE5369CD4B}" presName="desTx" presStyleLbl="revTx" presStyleIdx="5" presStyleCnt="6">
        <dgm:presLayoutVars/>
      </dgm:prSet>
      <dgm:spPr/>
    </dgm:pt>
  </dgm:ptLst>
  <dgm:cxnLst>
    <dgm:cxn modelId="{04B2FF31-6742-4C2E-B92E-C9BF208F1B9B}" srcId="{CCE7A661-4367-4C81-A4B2-B4DAB59F8AB0}" destId="{D482C603-84D2-4F63-A648-C6D88E32E806}" srcOrd="0" destOrd="0" parTransId="{FE3186ED-83FC-48ED-A088-05BD4F136F66}" sibTransId="{6E4ABF67-FF29-41F5-8F42-F8E15EE271D0}"/>
    <dgm:cxn modelId="{D4A8DB43-15C3-4333-9210-08C05044AF23}" type="presOf" srcId="{ECAF6A63-7473-4C90-BEFB-DDDE5369CD4B}" destId="{3C05DF0C-F9F1-45BD-A02E-6DAFFE155FB3}" srcOrd="0" destOrd="0" presId="urn:microsoft.com/office/officeart/2018/2/layout/IconLabelDescriptionList"/>
    <dgm:cxn modelId="{0F5B0754-88DC-45B8-949A-9CF930B6AE2D}" type="presOf" srcId="{CCE7A661-4367-4C81-A4B2-B4DAB59F8AB0}" destId="{AABDA6C2-F8C2-4873-936E-BA2ADB09BE5B}" srcOrd="0" destOrd="0" presId="urn:microsoft.com/office/officeart/2018/2/layout/IconLabelDescriptionList"/>
    <dgm:cxn modelId="{35018381-7E89-41E7-9036-BA820307B980}" srcId="{C5D17D84-6825-4E41-99C7-050C3A32E755}" destId="{ECAF6A63-7473-4C90-BEFB-DDDE5369CD4B}" srcOrd="2" destOrd="0" parTransId="{21422CF5-B801-4389-B1E3-39E91A6EA201}" sibTransId="{7993432E-0634-49D5-BEA2-D7C863BF2CF1}"/>
    <dgm:cxn modelId="{6802429D-D897-468D-9DFF-FD20A52EF7D4}" type="presOf" srcId="{AE02507F-5725-420B-B48A-831C035FB306}" destId="{7FAF06C3-E376-44B2-B701-572A9FA89A87}" srcOrd="0" destOrd="0" presId="urn:microsoft.com/office/officeart/2018/2/layout/IconLabelDescriptionList"/>
    <dgm:cxn modelId="{075B16B2-8A39-4876-905D-4D2F2EDECE46}" srcId="{C5D17D84-6825-4E41-99C7-050C3A32E755}" destId="{CCE7A661-4367-4C81-A4B2-B4DAB59F8AB0}" srcOrd="1" destOrd="0" parTransId="{E48E47BF-B3F7-4CA8-BEFA-C40B1CE76277}" sibTransId="{DF295B46-46F4-4B7D-9D8D-BB3EED891BAD}"/>
    <dgm:cxn modelId="{94A156C1-60BD-4236-AE00-1C56CE2C4632}" srcId="{C5D17D84-6825-4E41-99C7-050C3A32E755}" destId="{AE02507F-5725-420B-B48A-831C035FB306}" srcOrd="0" destOrd="0" parTransId="{EFA73DCE-FD89-4F15-A17C-CC7D6FCC0E01}" sibTransId="{06E6085A-4840-4FC2-A444-F1D53F678655}"/>
    <dgm:cxn modelId="{571DCDF0-8D37-48C8-AE84-F639FC2793AC}" type="presOf" srcId="{C5D17D84-6825-4E41-99C7-050C3A32E755}" destId="{68445D27-DBC7-4D41-ADA8-3A543AABFB9A}" srcOrd="0" destOrd="0" presId="urn:microsoft.com/office/officeart/2018/2/layout/IconLabelDescriptionList"/>
    <dgm:cxn modelId="{B3472DF1-19E6-4874-AE73-9ABC1889892A}" type="presOf" srcId="{D482C603-84D2-4F63-A648-C6D88E32E806}" destId="{A77147D5-E211-4604-9861-4F7A63497760}" srcOrd="0" destOrd="0" presId="urn:microsoft.com/office/officeart/2018/2/layout/IconLabelDescriptionList"/>
    <dgm:cxn modelId="{15EE9F64-0710-47AD-9E44-FED188615072}" type="presParOf" srcId="{68445D27-DBC7-4D41-ADA8-3A543AABFB9A}" destId="{D55D0C82-20A5-4407-AB27-43398AB1714A}" srcOrd="0" destOrd="0" presId="urn:microsoft.com/office/officeart/2018/2/layout/IconLabelDescriptionList"/>
    <dgm:cxn modelId="{B1094553-DDAC-4153-B498-EC786F546884}" type="presParOf" srcId="{D55D0C82-20A5-4407-AB27-43398AB1714A}" destId="{7F8F7ECB-D2A1-4F41-85E9-D89698F985C6}" srcOrd="0" destOrd="0" presId="urn:microsoft.com/office/officeart/2018/2/layout/IconLabelDescriptionList"/>
    <dgm:cxn modelId="{AB30EABB-3205-48EC-866D-A0427C5C96CD}" type="presParOf" srcId="{D55D0C82-20A5-4407-AB27-43398AB1714A}" destId="{89ACBEFC-A802-426F-A90A-7DA4F1E21534}" srcOrd="1" destOrd="0" presId="urn:microsoft.com/office/officeart/2018/2/layout/IconLabelDescriptionList"/>
    <dgm:cxn modelId="{096AA830-28F3-40AA-9349-E0695EBCA408}" type="presParOf" srcId="{D55D0C82-20A5-4407-AB27-43398AB1714A}" destId="{7FAF06C3-E376-44B2-B701-572A9FA89A87}" srcOrd="2" destOrd="0" presId="urn:microsoft.com/office/officeart/2018/2/layout/IconLabelDescriptionList"/>
    <dgm:cxn modelId="{DDE53ACD-0280-451D-AF81-770C4C15CFBB}" type="presParOf" srcId="{D55D0C82-20A5-4407-AB27-43398AB1714A}" destId="{2D850EDA-7C7C-4EFF-A68F-3F95317905B9}" srcOrd="3" destOrd="0" presId="urn:microsoft.com/office/officeart/2018/2/layout/IconLabelDescriptionList"/>
    <dgm:cxn modelId="{384599F0-FD34-4F3F-819B-D9F5C34BE4A4}" type="presParOf" srcId="{D55D0C82-20A5-4407-AB27-43398AB1714A}" destId="{FABAEEDF-4DA1-4E00-B8CA-74473EE67D21}" srcOrd="4" destOrd="0" presId="urn:microsoft.com/office/officeart/2018/2/layout/IconLabelDescriptionList"/>
    <dgm:cxn modelId="{69AFB894-3DAC-4FDC-89DC-2B102706D316}" type="presParOf" srcId="{68445D27-DBC7-4D41-ADA8-3A543AABFB9A}" destId="{A0003410-D663-4C8B-B656-FBD0609C090C}" srcOrd="1" destOrd="0" presId="urn:microsoft.com/office/officeart/2018/2/layout/IconLabelDescriptionList"/>
    <dgm:cxn modelId="{20790AD8-E9EE-4CF7-9284-9400F3EFA291}" type="presParOf" srcId="{68445D27-DBC7-4D41-ADA8-3A543AABFB9A}" destId="{69CCA232-87C8-48A0-A1D8-B47A1B5BA7DB}" srcOrd="2" destOrd="0" presId="urn:microsoft.com/office/officeart/2018/2/layout/IconLabelDescriptionList"/>
    <dgm:cxn modelId="{4D247F52-A1DC-40B9-AA8C-08B91E1F15A7}" type="presParOf" srcId="{69CCA232-87C8-48A0-A1D8-B47A1B5BA7DB}" destId="{7CB8A005-C482-4101-AD0B-81BAA69AFA52}" srcOrd="0" destOrd="0" presId="urn:microsoft.com/office/officeart/2018/2/layout/IconLabelDescriptionList"/>
    <dgm:cxn modelId="{05E17B52-CDA3-4F5B-BB44-62F165290751}" type="presParOf" srcId="{69CCA232-87C8-48A0-A1D8-B47A1B5BA7DB}" destId="{73BB342C-B766-43CA-844C-E5D5C48C247B}" srcOrd="1" destOrd="0" presId="urn:microsoft.com/office/officeart/2018/2/layout/IconLabelDescriptionList"/>
    <dgm:cxn modelId="{D4BEC58B-BFE3-494B-87DD-B4C298DBF2D7}" type="presParOf" srcId="{69CCA232-87C8-48A0-A1D8-B47A1B5BA7DB}" destId="{AABDA6C2-F8C2-4873-936E-BA2ADB09BE5B}" srcOrd="2" destOrd="0" presId="urn:microsoft.com/office/officeart/2018/2/layout/IconLabelDescriptionList"/>
    <dgm:cxn modelId="{93A85A56-CFF7-426B-B283-927B43FC8575}" type="presParOf" srcId="{69CCA232-87C8-48A0-A1D8-B47A1B5BA7DB}" destId="{3B9E1D2D-B3DF-49F6-91B4-20911FF054AC}" srcOrd="3" destOrd="0" presId="urn:microsoft.com/office/officeart/2018/2/layout/IconLabelDescriptionList"/>
    <dgm:cxn modelId="{35B5C52F-ABEC-4642-B050-944555F7E9B1}" type="presParOf" srcId="{69CCA232-87C8-48A0-A1D8-B47A1B5BA7DB}" destId="{A77147D5-E211-4604-9861-4F7A63497760}" srcOrd="4" destOrd="0" presId="urn:microsoft.com/office/officeart/2018/2/layout/IconLabelDescriptionList"/>
    <dgm:cxn modelId="{E1B90476-0E90-44C4-B049-C78BE1CD0E6A}" type="presParOf" srcId="{68445D27-DBC7-4D41-ADA8-3A543AABFB9A}" destId="{C231BFBA-745A-4E1F-8B59-D668A9CAD745}" srcOrd="3" destOrd="0" presId="urn:microsoft.com/office/officeart/2018/2/layout/IconLabelDescriptionList"/>
    <dgm:cxn modelId="{38872BC7-C691-4B61-BFA4-0A844EC68D6A}" type="presParOf" srcId="{68445D27-DBC7-4D41-ADA8-3A543AABFB9A}" destId="{A1165F15-21CD-43FD-97C2-980EC1D31D12}" srcOrd="4" destOrd="0" presId="urn:microsoft.com/office/officeart/2018/2/layout/IconLabelDescriptionList"/>
    <dgm:cxn modelId="{08574D32-CB48-44A9-B70F-64854B45283E}" type="presParOf" srcId="{A1165F15-21CD-43FD-97C2-980EC1D31D12}" destId="{08608709-0260-40B6-AACC-FCC122268139}" srcOrd="0" destOrd="0" presId="urn:microsoft.com/office/officeart/2018/2/layout/IconLabelDescriptionList"/>
    <dgm:cxn modelId="{541A2D68-94E0-4BB6-B1F4-4507E1200D17}" type="presParOf" srcId="{A1165F15-21CD-43FD-97C2-980EC1D31D12}" destId="{D4B98CF7-71BE-4966-A86E-5438A1D11403}" srcOrd="1" destOrd="0" presId="urn:microsoft.com/office/officeart/2018/2/layout/IconLabelDescriptionList"/>
    <dgm:cxn modelId="{0A38B994-2EB0-4D83-BF6D-8265076D3BC2}" type="presParOf" srcId="{A1165F15-21CD-43FD-97C2-980EC1D31D12}" destId="{3C05DF0C-F9F1-45BD-A02E-6DAFFE155FB3}" srcOrd="2" destOrd="0" presId="urn:microsoft.com/office/officeart/2018/2/layout/IconLabelDescriptionList"/>
    <dgm:cxn modelId="{858BF9C7-F026-4C63-AA01-64222DDDF96C}" type="presParOf" srcId="{A1165F15-21CD-43FD-97C2-980EC1D31D12}" destId="{275E87AE-CB2D-489E-B5FA-8CA3C08ADB75}" srcOrd="3" destOrd="0" presId="urn:microsoft.com/office/officeart/2018/2/layout/IconLabelDescriptionList"/>
    <dgm:cxn modelId="{8F51F6F2-5ADE-4128-B884-2F8D6CC69156}" type="presParOf" srcId="{A1165F15-21CD-43FD-97C2-980EC1D31D12}" destId="{41F4EBB6-6287-49E0-90F9-46E2873921E5}"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7547C5-6AB6-4C7E-A6FA-2738A825B137}"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F70EFC6-E6E9-4614-B840-F4F9D4A661D8}">
      <dgm:prSet/>
      <dgm:spPr/>
      <dgm:t>
        <a:bodyPr/>
        <a:lstStyle/>
        <a:p>
          <a:r>
            <a:rPr lang="en-GB"/>
            <a:t>To draft judgment (documents in the case file) </a:t>
          </a:r>
          <a:endParaRPr lang="en-US"/>
        </a:p>
      </dgm:t>
    </dgm:pt>
    <dgm:pt modelId="{BBC7D6A7-F2EC-4076-A5E7-321989FEFCE4}" type="parTrans" cxnId="{E957B72D-3905-470F-B176-CB222C68FE18}">
      <dgm:prSet/>
      <dgm:spPr/>
      <dgm:t>
        <a:bodyPr/>
        <a:lstStyle/>
        <a:p>
          <a:endParaRPr lang="en-US"/>
        </a:p>
      </dgm:t>
    </dgm:pt>
    <dgm:pt modelId="{F55F70CC-A0DA-4989-B3AE-FB544BA92664}" type="sibTrans" cxnId="{E957B72D-3905-470F-B176-CB222C68FE18}">
      <dgm:prSet/>
      <dgm:spPr/>
      <dgm:t>
        <a:bodyPr/>
        <a:lstStyle/>
        <a:p>
          <a:endParaRPr lang="en-US"/>
        </a:p>
      </dgm:t>
    </dgm:pt>
    <dgm:pt modelId="{B03FAE8C-679D-4C46-A0B8-C4D1766F6CA4}">
      <dgm:prSet/>
      <dgm:spPr/>
      <dgm:t>
        <a:bodyPr/>
        <a:lstStyle/>
        <a:p>
          <a:r>
            <a:rPr lang="en-GB"/>
            <a:t>To publish judgments</a:t>
          </a:r>
          <a:endParaRPr lang="en-US"/>
        </a:p>
      </dgm:t>
    </dgm:pt>
    <dgm:pt modelId="{BF2D7944-8826-4F01-B5B2-E333976212FB}" type="parTrans" cxnId="{5A9199D8-A960-4C61-B028-BCD98AB13A5E}">
      <dgm:prSet/>
      <dgm:spPr/>
      <dgm:t>
        <a:bodyPr/>
        <a:lstStyle/>
        <a:p>
          <a:endParaRPr lang="en-US"/>
        </a:p>
      </dgm:t>
    </dgm:pt>
    <dgm:pt modelId="{B4086DA6-1954-479D-9DCE-2B52DB6284B5}" type="sibTrans" cxnId="{5A9199D8-A960-4C61-B028-BCD98AB13A5E}">
      <dgm:prSet/>
      <dgm:spPr/>
      <dgm:t>
        <a:bodyPr/>
        <a:lstStyle/>
        <a:p>
          <a:endParaRPr lang="en-US"/>
        </a:p>
      </dgm:t>
    </dgm:pt>
    <dgm:pt modelId="{957C33BC-1C4D-48AB-BF2B-A6C5995DE5EE}">
      <dgm:prSet/>
      <dgm:spPr/>
      <dgm:t>
        <a:bodyPr/>
        <a:lstStyle/>
        <a:p>
          <a:r>
            <a:rPr lang="en-GB"/>
            <a:t>To analyse: jurisprudence, its consistency or possible reforms (or friendly settlement)</a:t>
          </a:r>
          <a:endParaRPr lang="en-US"/>
        </a:p>
      </dgm:t>
    </dgm:pt>
    <dgm:pt modelId="{82E6AD05-3527-4867-88CD-E3A11037047E}" type="parTrans" cxnId="{62C97C8F-C636-469D-9065-DF9B8F74911D}">
      <dgm:prSet/>
      <dgm:spPr/>
      <dgm:t>
        <a:bodyPr/>
        <a:lstStyle/>
        <a:p>
          <a:endParaRPr lang="en-US"/>
        </a:p>
      </dgm:t>
    </dgm:pt>
    <dgm:pt modelId="{D290CA9A-2CC0-495F-8036-BC9080E0A21F}" type="sibTrans" cxnId="{62C97C8F-C636-469D-9065-DF9B8F74911D}">
      <dgm:prSet/>
      <dgm:spPr/>
      <dgm:t>
        <a:bodyPr/>
        <a:lstStyle/>
        <a:p>
          <a:endParaRPr lang="en-US"/>
        </a:p>
      </dgm:t>
    </dgm:pt>
    <dgm:pt modelId="{0D9F3457-D5D2-4DE5-A856-A2B9289B636B}" type="pres">
      <dgm:prSet presAssocID="{997547C5-6AB6-4C7E-A6FA-2738A825B137}" presName="root" presStyleCnt="0">
        <dgm:presLayoutVars>
          <dgm:dir/>
          <dgm:resizeHandles val="exact"/>
        </dgm:presLayoutVars>
      </dgm:prSet>
      <dgm:spPr/>
    </dgm:pt>
    <dgm:pt modelId="{9CE2D301-1BA0-4603-A6F5-87DEF2E40B1F}" type="pres">
      <dgm:prSet presAssocID="{5F70EFC6-E6E9-4614-B840-F4F9D4A661D8}" presName="compNode" presStyleCnt="0"/>
      <dgm:spPr/>
    </dgm:pt>
    <dgm:pt modelId="{0263D337-F993-4DC8-9408-42DFBA2AB079}" type="pres">
      <dgm:prSet presAssocID="{5F70EFC6-E6E9-4614-B840-F4F9D4A661D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0A821FB4-7F76-4932-86A6-A68D5C7E504D}" type="pres">
      <dgm:prSet presAssocID="{5F70EFC6-E6E9-4614-B840-F4F9D4A661D8}" presName="spaceRect" presStyleCnt="0"/>
      <dgm:spPr/>
    </dgm:pt>
    <dgm:pt modelId="{93C1F4AA-2B28-4D2B-A289-0CE9A7598E96}" type="pres">
      <dgm:prSet presAssocID="{5F70EFC6-E6E9-4614-B840-F4F9D4A661D8}" presName="textRect" presStyleLbl="revTx" presStyleIdx="0" presStyleCnt="3">
        <dgm:presLayoutVars>
          <dgm:chMax val="1"/>
          <dgm:chPref val="1"/>
        </dgm:presLayoutVars>
      </dgm:prSet>
      <dgm:spPr/>
    </dgm:pt>
    <dgm:pt modelId="{E4383F82-4BB1-481A-AA7F-EE5F67CAA054}" type="pres">
      <dgm:prSet presAssocID="{F55F70CC-A0DA-4989-B3AE-FB544BA92664}" presName="sibTrans" presStyleCnt="0"/>
      <dgm:spPr/>
    </dgm:pt>
    <dgm:pt modelId="{7D1E6773-EA03-4530-B2D0-74A38D39672F}" type="pres">
      <dgm:prSet presAssocID="{B03FAE8C-679D-4C46-A0B8-C4D1766F6CA4}" presName="compNode" presStyleCnt="0"/>
      <dgm:spPr/>
    </dgm:pt>
    <dgm:pt modelId="{F3D7AD01-DCAB-41C0-ADE2-7323267546E8}" type="pres">
      <dgm:prSet presAssocID="{B03FAE8C-679D-4C46-A0B8-C4D1766F6CA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623D8590-E09C-4EAB-87A5-BB4018EA4B0C}" type="pres">
      <dgm:prSet presAssocID="{B03FAE8C-679D-4C46-A0B8-C4D1766F6CA4}" presName="spaceRect" presStyleCnt="0"/>
      <dgm:spPr/>
    </dgm:pt>
    <dgm:pt modelId="{215AD3CD-B224-4173-A035-EDD07F3D7E22}" type="pres">
      <dgm:prSet presAssocID="{B03FAE8C-679D-4C46-A0B8-C4D1766F6CA4}" presName="textRect" presStyleLbl="revTx" presStyleIdx="1" presStyleCnt="3">
        <dgm:presLayoutVars>
          <dgm:chMax val="1"/>
          <dgm:chPref val="1"/>
        </dgm:presLayoutVars>
      </dgm:prSet>
      <dgm:spPr/>
    </dgm:pt>
    <dgm:pt modelId="{21A73744-0A21-4C5D-8469-92F28F609814}" type="pres">
      <dgm:prSet presAssocID="{B4086DA6-1954-479D-9DCE-2B52DB6284B5}" presName="sibTrans" presStyleCnt="0"/>
      <dgm:spPr/>
    </dgm:pt>
    <dgm:pt modelId="{833D9714-6959-4CE7-9F32-BED74229CC5D}" type="pres">
      <dgm:prSet presAssocID="{957C33BC-1C4D-48AB-BF2B-A6C5995DE5EE}" presName="compNode" presStyleCnt="0"/>
      <dgm:spPr/>
    </dgm:pt>
    <dgm:pt modelId="{6653174A-BD38-4F6A-9E3E-92887DC571A1}" type="pres">
      <dgm:prSet presAssocID="{957C33BC-1C4D-48AB-BF2B-A6C5995DE5E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95C8AF61-D278-43A6-B6CC-1617CD879E86}" type="pres">
      <dgm:prSet presAssocID="{957C33BC-1C4D-48AB-BF2B-A6C5995DE5EE}" presName="spaceRect" presStyleCnt="0"/>
      <dgm:spPr/>
    </dgm:pt>
    <dgm:pt modelId="{03C5E5CD-0049-4394-B5EA-2880AF715074}" type="pres">
      <dgm:prSet presAssocID="{957C33BC-1C4D-48AB-BF2B-A6C5995DE5EE}" presName="textRect" presStyleLbl="revTx" presStyleIdx="2" presStyleCnt="3">
        <dgm:presLayoutVars>
          <dgm:chMax val="1"/>
          <dgm:chPref val="1"/>
        </dgm:presLayoutVars>
      </dgm:prSet>
      <dgm:spPr/>
    </dgm:pt>
  </dgm:ptLst>
  <dgm:cxnLst>
    <dgm:cxn modelId="{A944221B-CF96-49B7-8BC5-386197D1B19D}" type="presOf" srcId="{957C33BC-1C4D-48AB-BF2B-A6C5995DE5EE}" destId="{03C5E5CD-0049-4394-B5EA-2880AF715074}" srcOrd="0" destOrd="0" presId="urn:microsoft.com/office/officeart/2018/2/layout/IconLabelList"/>
    <dgm:cxn modelId="{E957B72D-3905-470F-B176-CB222C68FE18}" srcId="{997547C5-6AB6-4C7E-A6FA-2738A825B137}" destId="{5F70EFC6-E6E9-4614-B840-F4F9D4A661D8}" srcOrd="0" destOrd="0" parTransId="{BBC7D6A7-F2EC-4076-A5E7-321989FEFCE4}" sibTransId="{F55F70CC-A0DA-4989-B3AE-FB544BA92664}"/>
    <dgm:cxn modelId="{B5C6CC64-C0B6-4F81-9D8D-B0ADCFBF04ED}" type="presOf" srcId="{997547C5-6AB6-4C7E-A6FA-2738A825B137}" destId="{0D9F3457-D5D2-4DE5-A856-A2B9289B636B}" srcOrd="0" destOrd="0" presId="urn:microsoft.com/office/officeart/2018/2/layout/IconLabelList"/>
    <dgm:cxn modelId="{849B7688-B7F4-40AF-A2F8-6259C5725AD0}" type="presOf" srcId="{B03FAE8C-679D-4C46-A0B8-C4D1766F6CA4}" destId="{215AD3CD-B224-4173-A035-EDD07F3D7E22}" srcOrd="0" destOrd="0" presId="urn:microsoft.com/office/officeart/2018/2/layout/IconLabelList"/>
    <dgm:cxn modelId="{62C97C8F-C636-469D-9065-DF9B8F74911D}" srcId="{997547C5-6AB6-4C7E-A6FA-2738A825B137}" destId="{957C33BC-1C4D-48AB-BF2B-A6C5995DE5EE}" srcOrd="2" destOrd="0" parTransId="{82E6AD05-3527-4867-88CD-E3A11037047E}" sibTransId="{D290CA9A-2CC0-495F-8036-BC9080E0A21F}"/>
    <dgm:cxn modelId="{11E3D495-6FA2-445B-B251-99BE0E9520E9}" type="presOf" srcId="{5F70EFC6-E6E9-4614-B840-F4F9D4A661D8}" destId="{93C1F4AA-2B28-4D2B-A289-0CE9A7598E96}" srcOrd="0" destOrd="0" presId="urn:microsoft.com/office/officeart/2018/2/layout/IconLabelList"/>
    <dgm:cxn modelId="{5A9199D8-A960-4C61-B028-BCD98AB13A5E}" srcId="{997547C5-6AB6-4C7E-A6FA-2738A825B137}" destId="{B03FAE8C-679D-4C46-A0B8-C4D1766F6CA4}" srcOrd="1" destOrd="0" parTransId="{BF2D7944-8826-4F01-B5B2-E333976212FB}" sibTransId="{B4086DA6-1954-479D-9DCE-2B52DB6284B5}"/>
    <dgm:cxn modelId="{6BBCB32D-7D78-414D-9F31-CED85B3EA60E}" type="presParOf" srcId="{0D9F3457-D5D2-4DE5-A856-A2B9289B636B}" destId="{9CE2D301-1BA0-4603-A6F5-87DEF2E40B1F}" srcOrd="0" destOrd="0" presId="urn:microsoft.com/office/officeart/2018/2/layout/IconLabelList"/>
    <dgm:cxn modelId="{34D13DA8-1AFB-4E0C-9ED9-1D8E6CC7DF83}" type="presParOf" srcId="{9CE2D301-1BA0-4603-A6F5-87DEF2E40B1F}" destId="{0263D337-F993-4DC8-9408-42DFBA2AB079}" srcOrd="0" destOrd="0" presId="urn:microsoft.com/office/officeart/2018/2/layout/IconLabelList"/>
    <dgm:cxn modelId="{7330A572-65A4-405A-BE14-007ADFC02AC5}" type="presParOf" srcId="{9CE2D301-1BA0-4603-A6F5-87DEF2E40B1F}" destId="{0A821FB4-7F76-4932-86A6-A68D5C7E504D}" srcOrd="1" destOrd="0" presId="urn:microsoft.com/office/officeart/2018/2/layout/IconLabelList"/>
    <dgm:cxn modelId="{63A5D096-F328-4D18-9491-44BD4E421D3C}" type="presParOf" srcId="{9CE2D301-1BA0-4603-A6F5-87DEF2E40B1F}" destId="{93C1F4AA-2B28-4D2B-A289-0CE9A7598E96}" srcOrd="2" destOrd="0" presId="urn:microsoft.com/office/officeart/2018/2/layout/IconLabelList"/>
    <dgm:cxn modelId="{977B5104-664E-49F3-9957-647FA9E3DFCD}" type="presParOf" srcId="{0D9F3457-D5D2-4DE5-A856-A2B9289B636B}" destId="{E4383F82-4BB1-481A-AA7F-EE5F67CAA054}" srcOrd="1" destOrd="0" presId="urn:microsoft.com/office/officeart/2018/2/layout/IconLabelList"/>
    <dgm:cxn modelId="{9576FF9B-5547-46BA-81DB-E9E569FD9D14}" type="presParOf" srcId="{0D9F3457-D5D2-4DE5-A856-A2B9289B636B}" destId="{7D1E6773-EA03-4530-B2D0-74A38D39672F}" srcOrd="2" destOrd="0" presId="urn:microsoft.com/office/officeart/2018/2/layout/IconLabelList"/>
    <dgm:cxn modelId="{99230920-92B4-41A1-8230-A71178692C9B}" type="presParOf" srcId="{7D1E6773-EA03-4530-B2D0-74A38D39672F}" destId="{F3D7AD01-DCAB-41C0-ADE2-7323267546E8}" srcOrd="0" destOrd="0" presId="urn:microsoft.com/office/officeart/2018/2/layout/IconLabelList"/>
    <dgm:cxn modelId="{A55C3F9E-122B-4345-B6D2-57C302BFCBEE}" type="presParOf" srcId="{7D1E6773-EA03-4530-B2D0-74A38D39672F}" destId="{623D8590-E09C-4EAB-87A5-BB4018EA4B0C}" srcOrd="1" destOrd="0" presId="urn:microsoft.com/office/officeart/2018/2/layout/IconLabelList"/>
    <dgm:cxn modelId="{E5707160-9166-4906-B316-431EA6CA2CCB}" type="presParOf" srcId="{7D1E6773-EA03-4530-B2D0-74A38D39672F}" destId="{215AD3CD-B224-4173-A035-EDD07F3D7E22}" srcOrd="2" destOrd="0" presId="urn:microsoft.com/office/officeart/2018/2/layout/IconLabelList"/>
    <dgm:cxn modelId="{A5AD4EF7-DCEE-4C95-84D5-B22B873E71AC}" type="presParOf" srcId="{0D9F3457-D5D2-4DE5-A856-A2B9289B636B}" destId="{21A73744-0A21-4C5D-8469-92F28F609814}" srcOrd="3" destOrd="0" presId="urn:microsoft.com/office/officeart/2018/2/layout/IconLabelList"/>
    <dgm:cxn modelId="{D14A6D51-3005-4A56-B789-2B917417D218}" type="presParOf" srcId="{0D9F3457-D5D2-4DE5-A856-A2B9289B636B}" destId="{833D9714-6959-4CE7-9F32-BED74229CC5D}" srcOrd="4" destOrd="0" presId="urn:microsoft.com/office/officeart/2018/2/layout/IconLabelList"/>
    <dgm:cxn modelId="{FF2FE784-C90A-42D5-8F45-F5BF3145B7A5}" type="presParOf" srcId="{833D9714-6959-4CE7-9F32-BED74229CC5D}" destId="{6653174A-BD38-4F6A-9E3E-92887DC571A1}" srcOrd="0" destOrd="0" presId="urn:microsoft.com/office/officeart/2018/2/layout/IconLabelList"/>
    <dgm:cxn modelId="{EDE9E5E1-B126-4E2A-AE0A-49B2F054BC8F}" type="presParOf" srcId="{833D9714-6959-4CE7-9F32-BED74229CC5D}" destId="{95C8AF61-D278-43A6-B6CC-1617CD879E86}" srcOrd="1" destOrd="0" presId="urn:microsoft.com/office/officeart/2018/2/layout/IconLabelList"/>
    <dgm:cxn modelId="{EE1A11FF-A4EF-45E9-BFB8-D41D1FB6726E}" type="presParOf" srcId="{833D9714-6959-4CE7-9F32-BED74229CC5D}" destId="{03C5E5CD-0049-4394-B5EA-2880AF71507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BC4142-C0F0-4F6B-A647-C4C09988EDE9}"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6B86F12-9C2E-4E77-A5CB-A2678010B731}">
      <dgm:prSet/>
      <dgm:spPr/>
      <dgm:t>
        <a:bodyPr/>
        <a:lstStyle/>
        <a:p>
          <a:pPr>
            <a:defRPr cap="all"/>
          </a:pPr>
          <a:r>
            <a:rPr lang="en-GB"/>
            <a:t>misleading about the reasoning</a:t>
          </a:r>
          <a:endParaRPr lang="en-US"/>
        </a:p>
      </dgm:t>
    </dgm:pt>
    <dgm:pt modelId="{9F1F2CD4-AF11-49E3-8233-9A3A145FAB9C}" type="parTrans" cxnId="{005812DC-B593-4674-B626-ACBC23284DD8}">
      <dgm:prSet/>
      <dgm:spPr/>
      <dgm:t>
        <a:bodyPr/>
        <a:lstStyle/>
        <a:p>
          <a:endParaRPr lang="en-US"/>
        </a:p>
      </dgm:t>
    </dgm:pt>
    <dgm:pt modelId="{9E90BDCD-A3FC-40BF-8154-2EFF6770EF17}" type="sibTrans" cxnId="{005812DC-B593-4674-B626-ACBC23284DD8}">
      <dgm:prSet/>
      <dgm:spPr/>
      <dgm:t>
        <a:bodyPr/>
        <a:lstStyle/>
        <a:p>
          <a:endParaRPr lang="en-US"/>
        </a:p>
      </dgm:t>
    </dgm:pt>
    <dgm:pt modelId="{22B19C40-A570-4EA3-9254-CC34A040127B}">
      <dgm:prSet/>
      <dgm:spPr/>
      <dgm:t>
        <a:bodyPr/>
        <a:lstStyle/>
        <a:p>
          <a:pPr>
            <a:defRPr cap="all"/>
          </a:pPr>
          <a:r>
            <a:rPr lang="en-GB"/>
            <a:t>missing of an important arguments =&gt; fair trial issue</a:t>
          </a:r>
          <a:endParaRPr lang="en-US"/>
        </a:p>
      </dgm:t>
    </dgm:pt>
    <dgm:pt modelId="{6E61C108-1400-4F71-9F0D-E3FEED4BEDFF}" type="parTrans" cxnId="{55E17D79-352D-436F-90FA-0AACFE4D0410}">
      <dgm:prSet/>
      <dgm:spPr/>
      <dgm:t>
        <a:bodyPr/>
        <a:lstStyle/>
        <a:p>
          <a:endParaRPr lang="en-US"/>
        </a:p>
      </dgm:t>
    </dgm:pt>
    <dgm:pt modelId="{736539B2-DED9-45BE-997E-92F2F5FD9DA9}" type="sibTrans" cxnId="{55E17D79-352D-436F-90FA-0AACFE4D0410}">
      <dgm:prSet/>
      <dgm:spPr/>
      <dgm:t>
        <a:bodyPr/>
        <a:lstStyle/>
        <a:p>
          <a:endParaRPr lang="en-US"/>
        </a:p>
      </dgm:t>
    </dgm:pt>
    <dgm:pt modelId="{7E7A9D61-7C41-4FAB-869F-0A38E1EE83CE}" type="pres">
      <dgm:prSet presAssocID="{F6BC4142-C0F0-4F6B-A647-C4C09988EDE9}" presName="root" presStyleCnt="0">
        <dgm:presLayoutVars>
          <dgm:dir/>
          <dgm:resizeHandles val="exact"/>
        </dgm:presLayoutVars>
      </dgm:prSet>
      <dgm:spPr/>
    </dgm:pt>
    <dgm:pt modelId="{B340878C-5715-4C01-A52D-650EF2BA2D87}" type="pres">
      <dgm:prSet presAssocID="{56B86F12-9C2E-4E77-A5CB-A2678010B731}" presName="compNode" presStyleCnt="0"/>
      <dgm:spPr/>
    </dgm:pt>
    <dgm:pt modelId="{106A75B3-2AA3-4594-BB97-426CFF295277}" type="pres">
      <dgm:prSet presAssocID="{56B86F12-9C2E-4E77-A5CB-A2678010B731}" presName="iconBgRect" presStyleLbl="bgShp" presStyleIdx="0" presStyleCnt="2"/>
      <dgm:spPr>
        <a:prstGeom prst="round2DiagRect">
          <a:avLst>
            <a:gd name="adj1" fmla="val 29727"/>
            <a:gd name="adj2" fmla="val 0"/>
          </a:avLst>
        </a:prstGeom>
      </dgm:spPr>
    </dgm:pt>
    <dgm:pt modelId="{0B853BBB-74D2-4F9B-AAE5-E5E55590E758}" type="pres">
      <dgm:prSet presAssocID="{56B86F12-9C2E-4E77-A5CB-A2678010B73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3FA5F822-BC3A-42F1-90D5-B090C25B0B66}" type="pres">
      <dgm:prSet presAssocID="{56B86F12-9C2E-4E77-A5CB-A2678010B731}" presName="spaceRect" presStyleCnt="0"/>
      <dgm:spPr/>
    </dgm:pt>
    <dgm:pt modelId="{683B7C59-52E9-4697-9E9B-E6FC48931911}" type="pres">
      <dgm:prSet presAssocID="{56B86F12-9C2E-4E77-A5CB-A2678010B731}" presName="textRect" presStyleLbl="revTx" presStyleIdx="0" presStyleCnt="2">
        <dgm:presLayoutVars>
          <dgm:chMax val="1"/>
          <dgm:chPref val="1"/>
        </dgm:presLayoutVars>
      </dgm:prSet>
      <dgm:spPr/>
    </dgm:pt>
    <dgm:pt modelId="{2E7FA3D5-3D8F-4B67-8D1A-6624224F1DAF}" type="pres">
      <dgm:prSet presAssocID="{9E90BDCD-A3FC-40BF-8154-2EFF6770EF17}" presName="sibTrans" presStyleCnt="0"/>
      <dgm:spPr/>
    </dgm:pt>
    <dgm:pt modelId="{848D80F7-6AD2-4EAF-AFFC-D0A268E8DC24}" type="pres">
      <dgm:prSet presAssocID="{22B19C40-A570-4EA3-9254-CC34A040127B}" presName="compNode" presStyleCnt="0"/>
      <dgm:spPr/>
    </dgm:pt>
    <dgm:pt modelId="{38401EB6-27CB-4403-A3D3-15F801F0BFCA}" type="pres">
      <dgm:prSet presAssocID="{22B19C40-A570-4EA3-9254-CC34A040127B}" presName="iconBgRect" presStyleLbl="bgShp" presStyleIdx="1" presStyleCnt="2"/>
      <dgm:spPr>
        <a:prstGeom prst="round2DiagRect">
          <a:avLst>
            <a:gd name="adj1" fmla="val 29727"/>
            <a:gd name="adj2" fmla="val 0"/>
          </a:avLst>
        </a:prstGeom>
      </dgm:spPr>
    </dgm:pt>
    <dgm:pt modelId="{66C169BD-1E88-4A87-BCA0-BA0EA57BA609}" type="pres">
      <dgm:prSet presAssocID="{22B19C40-A570-4EA3-9254-CC34A040127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9941337A-7CDD-468A-9043-25EB5CE95986}" type="pres">
      <dgm:prSet presAssocID="{22B19C40-A570-4EA3-9254-CC34A040127B}" presName="spaceRect" presStyleCnt="0"/>
      <dgm:spPr/>
    </dgm:pt>
    <dgm:pt modelId="{B8AB5F2C-984C-4FEE-A6C0-9EFD59BD022D}" type="pres">
      <dgm:prSet presAssocID="{22B19C40-A570-4EA3-9254-CC34A040127B}" presName="textRect" presStyleLbl="revTx" presStyleIdx="1" presStyleCnt="2">
        <dgm:presLayoutVars>
          <dgm:chMax val="1"/>
          <dgm:chPref val="1"/>
        </dgm:presLayoutVars>
      </dgm:prSet>
      <dgm:spPr/>
    </dgm:pt>
  </dgm:ptLst>
  <dgm:cxnLst>
    <dgm:cxn modelId="{D7600A0B-F025-4851-B0A8-8192BD98DECA}" type="presOf" srcId="{56B86F12-9C2E-4E77-A5CB-A2678010B731}" destId="{683B7C59-52E9-4697-9E9B-E6FC48931911}" srcOrd="0" destOrd="0" presId="urn:microsoft.com/office/officeart/2018/5/layout/IconLeafLabelList"/>
    <dgm:cxn modelId="{5D595116-FAAF-458F-B1B6-5EC6049F80DF}" type="presOf" srcId="{F6BC4142-C0F0-4F6B-A647-C4C09988EDE9}" destId="{7E7A9D61-7C41-4FAB-869F-0A38E1EE83CE}" srcOrd="0" destOrd="0" presId="urn:microsoft.com/office/officeart/2018/5/layout/IconLeafLabelList"/>
    <dgm:cxn modelId="{55E17D79-352D-436F-90FA-0AACFE4D0410}" srcId="{F6BC4142-C0F0-4F6B-A647-C4C09988EDE9}" destId="{22B19C40-A570-4EA3-9254-CC34A040127B}" srcOrd="1" destOrd="0" parTransId="{6E61C108-1400-4F71-9F0D-E3FEED4BEDFF}" sibTransId="{736539B2-DED9-45BE-997E-92F2F5FD9DA9}"/>
    <dgm:cxn modelId="{36A5CC91-B3BF-40CD-8AC5-BD4D2E1D37E3}" type="presOf" srcId="{22B19C40-A570-4EA3-9254-CC34A040127B}" destId="{B8AB5F2C-984C-4FEE-A6C0-9EFD59BD022D}" srcOrd="0" destOrd="0" presId="urn:microsoft.com/office/officeart/2018/5/layout/IconLeafLabelList"/>
    <dgm:cxn modelId="{005812DC-B593-4674-B626-ACBC23284DD8}" srcId="{F6BC4142-C0F0-4F6B-A647-C4C09988EDE9}" destId="{56B86F12-9C2E-4E77-A5CB-A2678010B731}" srcOrd="0" destOrd="0" parTransId="{9F1F2CD4-AF11-49E3-8233-9A3A145FAB9C}" sibTransId="{9E90BDCD-A3FC-40BF-8154-2EFF6770EF17}"/>
    <dgm:cxn modelId="{4BD80DDF-9D11-4DBF-B7F2-DF7941D51186}" type="presParOf" srcId="{7E7A9D61-7C41-4FAB-869F-0A38E1EE83CE}" destId="{B340878C-5715-4C01-A52D-650EF2BA2D87}" srcOrd="0" destOrd="0" presId="urn:microsoft.com/office/officeart/2018/5/layout/IconLeafLabelList"/>
    <dgm:cxn modelId="{812B4C94-3993-444F-9984-9F0F0BFF3BC1}" type="presParOf" srcId="{B340878C-5715-4C01-A52D-650EF2BA2D87}" destId="{106A75B3-2AA3-4594-BB97-426CFF295277}" srcOrd="0" destOrd="0" presId="urn:microsoft.com/office/officeart/2018/5/layout/IconLeafLabelList"/>
    <dgm:cxn modelId="{ECAC9929-60C6-4EC1-8047-EAF98C55425F}" type="presParOf" srcId="{B340878C-5715-4C01-A52D-650EF2BA2D87}" destId="{0B853BBB-74D2-4F9B-AAE5-E5E55590E758}" srcOrd="1" destOrd="0" presId="urn:microsoft.com/office/officeart/2018/5/layout/IconLeafLabelList"/>
    <dgm:cxn modelId="{AA2A739B-3CB9-4EE0-A332-350903C50093}" type="presParOf" srcId="{B340878C-5715-4C01-A52D-650EF2BA2D87}" destId="{3FA5F822-BC3A-42F1-90D5-B090C25B0B66}" srcOrd="2" destOrd="0" presId="urn:microsoft.com/office/officeart/2018/5/layout/IconLeafLabelList"/>
    <dgm:cxn modelId="{26B14DE8-D8D0-4709-AA18-760224809927}" type="presParOf" srcId="{B340878C-5715-4C01-A52D-650EF2BA2D87}" destId="{683B7C59-52E9-4697-9E9B-E6FC48931911}" srcOrd="3" destOrd="0" presId="urn:microsoft.com/office/officeart/2018/5/layout/IconLeafLabelList"/>
    <dgm:cxn modelId="{9F2734BB-C586-44E7-88C5-852D001F991F}" type="presParOf" srcId="{7E7A9D61-7C41-4FAB-869F-0A38E1EE83CE}" destId="{2E7FA3D5-3D8F-4B67-8D1A-6624224F1DAF}" srcOrd="1" destOrd="0" presId="urn:microsoft.com/office/officeart/2018/5/layout/IconLeafLabelList"/>
    <dgm:cxn modelId="{8378392F-6506-433B-8376-5FE03AEFE230}" type="presParOf" srcId="{7E7A9D61-7C41-4FAB-869F-0A38E1EE83CE}" destId="{848D80F7-6AD2-4EAF-AFFC-D0A268E8DC24}" srcOrd="2" destOrd="0" presId="urn:microsoft.com/office/officeart/2018/5/layout/IconLeafLabelList"/>
    <dgm:cxn modelId="{08C9E4EA-7280-41B4-8399-3F1A74706BF0}" type="presParOf" srcId="{848D80F7-6AD2-4EAF-AFFC-D0A268E8DC24}" destId="{38401EB6-27CB-4403-A3D3-15F801F0BFCA}" srcOrd="0" destOrd="0" presId="urn:microsoft.com/office/officeart/2018/5/layout/IconLeafLabelList"/>
    <dgm:cxn modelId="{A21EEB5F-8370-4057-991B-2322ECF48859}" type="presParOf" srcId="{848D80F7-6AD2-4EAF-AFFC-D0A268E8DC24}" destId="{66C169BD-1E88-4A87-BCA0-BA0EA57BA609}" srcOrd="1" destOrd="0" presId="urn:microsoft.com/office/officeart/2018/5/layout/IconLeafLabelList"/>
    <dgm:cxn modelId="{056CF675-5C04-4D39-A52F-BF4DDA785A87}" type="presParOf" srcId="{848D80F7-6AD2-4EAF-AFFC-D0A268E8DC24}" destId="{9941337A-7CDD-468A-9043-25EB5CE95986}" srcOrd="2" destOrd="0" presId="urn:microsoft.com/office/officeart/2018/5/layout/IconLeafLabelList"/>
    <dgm:cxn modelId="{122D27F7-3FCA-4BC1-BA44-D1D12B0FE22D}" type="presParOf" srcId="{848D80F7-6AD2-4EAF-AFFC-D0A268E8DC24}" destId="{B8AB5F2C-984C-4FEE-A6C0-9EFD59BD022D}"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15C25-32CC-4E4F-A5F3-9654E4A120E4}">
      <dsp:nvSpPr>
        <dsp:cNvPr id="0" name=""/>
        <dsp:cNvSpPr/>
      </dsp:nvSpPr>
      <dsp:spPr>
        <a:xfrm>
          <a:off x="1204277" y="58962"/>
          <a:ext cx="1341562" cy="1341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1F0E36-405B-4E1C-AAD5-6EB697BB5963}">
      <dsp:nvSpPr>
        <dsp:cNvPr id="0" name=""/>
        <dsp:cNvSpPr/>
      </dsp:nvSpPr>
      <dsp:spPr>
        <a:xfrm>
          <a:off x="384434" y="1764452"/>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a:t>Transparency of judicial decisions</a:t>
          </a:r>
          <a:endParaRPr lang="fr-FR" sz="1800" kern="1200" dirty="0"/>
        </a:p>
      </dsp:txBody>
      <dsp:txXfrm>
        <a:off x="384434" y="1764452"/>
        <a:ext cx="2981250" cy="720000"/>
      </dsp:txXfrm>
    </dsp:sp>
    <dsp:sp modelId="{B79103ED-F426-4276-A7CB-AB0F458B4949}">
      <dsp:nvSpPr>
        <dsp:cNvPr id="0" name=""/>
        <dsp:cNvSpPr/>
      </dsp:nvSpPr>
      <dsp:spPr>
        <a:xfrm>
          <a:off x="4707246" y="58962"/>
          <a:ext cx="1341562" cy="1341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A0284E-528C-4C68-8A5F-67529B4A65F4}">
      <dsp:nvSpPr>
        <dsp:cNvPr id="0" name=""/>
        <dsp:cNvSpPr/>
      </dsp:nvSpPr>
      <dsp:spPr>
        <a:xfrm>
          <a:off x="3887402" y="1764452"/>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a:t>National implementation of ECHR</a:t>
          </a:r>
          <a:endParaRPr lang="fr-FR" sz="1800" kern="1200" dirty="0"/>
        </a:p>
      </dsp:txBody>
      <dsp:txXfrm>
        <a:off x="3887402" y="1764452"/>
        <a:ext cx="2981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F7ECB-D2A1-4F41-85E9-D89698F985C6}">
      <dsp:nvSpPr>
        <dsp:cNvPr id="0" name=""/>
        <dsp:cNvSpPr/>
      </dsp:nvSpPr>
      <dsp:spPr>
        <a:xfrm>
          <a:off x="7948" y="338"/>
          <a:ext cx="846719" cy="8467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AF06C3-E376-44B2-B701-572A9FA89A87}">
      <dsp:nvSpPr>
        <dsp:cNvPr id="0" name=""/>
        <dsp:cNvSpPr/>
      </dsp:nvSpPr>
      <dsp:spPr>
        <a:xfrm>
          <a:off x="7948" y="936599"/>
          <a:ext cx="2419197" cy="691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100000"/>
            </a:lnSpc>
            <a:spcBef>
              <a:spcPct val="0"/>
            </a:spcBef>
            <a:spcAft>
              <a:spcPct val="35000"/>
            </a:spcAft>
            <a:buNone/>
            <a:defRPr b="1"/>
          </a:pPr>
          <a:r>
            <a:rPr lang="en-GB" sz="2200" kern="1200" dirty="0"/>
            <a:t>Matching of keywords / tags</a:t>
          </a:r>
          <a:endParaRPr lang="fr-FR" sz="2200" kern="1200" dirty="0"/>
        </a:p>
      </dsp:txBody>
      <dsp:txXfrm>
        <a:off x="7948" y="936599"/>
        <a:ext cx="2419197" cy="691739"/>
      </dsp:txXfrm>
    </dsp:sp>
    <dsp:sp modelId="{FABAEEDF-4DA1-4E00-B8CA-74473EE67D21}">
      <dsp:nvSpPr>
        <dsp:cNvPr id="0" name=""/>
        <dsp:cNvSpPr/>
      </dsp:nvSpPr>
      <dsp:spPr>
        <a:xfrm>
          <a:off x="7948" y="1669986"/>
          <a:ext cx="2419197" cy="412048"/>
        </a:xfrm>
        <a:prstGeom prst="rect">
          <a:avLst/>
        </a:prstGeom>
        <a:noFill/>
        <a:ln>
          <a:noFill/>
        </a:ln>
        <a:effectLst/>
      </dsp:spPr>
      <dsp:style>
        <a:lnRef idx="0">
          <a:scrgbClr r="0" g="0" b="0"/>
        </a:lnRef>
        <a:fillRef idx="0">
          <a:scrgbClr r="0" g="0" b="0"/>
        </a:fillRef>
        <a:effectRef idx="0">
          <a:scrgbClr r="0" g="0" b="0"/>
        </a:effectRef>
        <a:fontRef idx="minor"/>
      </dsp:style>
    </dsp:sp>
    <dsp:sp modelId="{7CB8A005-C482-4101-AD0B-81BAA69AFA52}">
      <dsp:nvSpPr>
        <dsp:cNvPr id="0" name=""/>
        <dsp:cNvSpPr/>
      </dsp:nvSpPr>
      <dsp:spPr>
        <a:xfrm>
          <a:off x="2850505" y="338"/>
          <a:ext cx="846719" cy="8467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BDA6C2-F8C2-4873-936E-BA2ADB09BE5B}">
      <dsp:nvSpPr>
        <dsp:cNvPr id="0" name=""/>
        <dsp:cNvSpPr/>
      </dsp:nvSpPr>
      <dsp:spPr>
        <a:xfrm>
          <a:off x="2850505" y="936599"/>
          <a:ext cx="2419197" cy="691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100000"/>
            </a:lnSpc>
            <a:spcBef>
              <a:spcPct val="0"/>
            </a:spcBef>
            <a:spcAft>
              <a:spcPct val="35000"/>
            </a:spcAft>
            <a:buNone/>
            <a:defRPr b="1"/>
          </a:pPr>
          <a:r>
            <a:rPr lang="fr-FR" sz="2200" kern="1200" dirty="0"/>
            <a:t>AI-</a:t>
          </a:r>
          <a:r>
            <a:rPr lang="fr-FR" sz="2200" kern="1200" dirty="0" err="1"/>
            <a:t>based</a:t>
          </a:r>
          <a:r>
            <a:rPr lang="fr-FR" sz="2200" kern="1200" dirty="0"/>
            <a:t> solutions</a:t>
          </a:r>
        </a:p>
      </dsp:txBody>
      <dsp:txXfrm>
        <a:off x="2850505" y="936599"/>
        <a:ext cx="2419197" cy="691739"/>
      </dsp:txXfrm>
    </dsp:sp>
    <dsp:sp modelId="{A77147D5-E211-4604-9861-4F7A63497760}">
      <dsp:nvSpPr>
        <dsp:cNvPr id="0" name=""/>
        <dsp:cNvSpPr/>
      </dsp:nvSpPr>
      <dsp:spPr>
        <a:xfrm>
          <a:off x="2850505" y="1669986"/>
          <a:ext cx="2419197" cy="412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endParaRPr lang="fr-FR" sz="2000" kern="1200" dirty="0"/>
        </a:p>
      </dsp:txBody>
      <dsp:txXfrm>
        <a:off x="2850505" y="1669986"/>
        <a:ext cx="2419197" cy="412048"/>
      </dsp:txXfrm>
    </dsp:sp>
    <dsp:sp modelId="{08608709-0260-40B6-AACC-FCC122268139}">
      <dsp:nvSpPr>
        <dsp:cNvPr id="0" name=""/>
        <dsp:cNvSpPr/>
      </dsp:nvSpPr>
      <dsp:spPr>
        <a:xfrm>
          <a:off x="5693062" y="338"/>
          <a:ext cx="846719" cy="8467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05DF0C-F9F1-45BD-A02E-6DAFFE155FB3}">
      <dsp:nvSpPr>
        <dsp:cNvPr id="0" name=""/>
        <dsp:cNvSpPr/>
      </dsp:nvSpPr>
      <dsp:spPr>
        <a:xfrm>
          <a:off x="5693062" y="936599"/>
          <a:ext cx="2419197" cy="691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100000"/>
            </a:lnSpc>
            <a:spcBef>
              <a:spcPct val="0"/>
            </a:spcBef>
            <a:spcAft>
              <a:spcPct val="35000"/>
            </a:spcAft>
            <a:buNone/>
            <a:defRPr b="1"/>
          </a:pPr>
          <a:r>
            <a:rPr lang="en-GB" sz="2200" kern="1200" dirty="0"/>
            <a:t>French Cassation Court experience</a:t>
          </a:r>
          <a:endParaRPr lang="fr-FR" sz="2200" kern="1200" dirty="0"/>
        </a:p>
      </dsp:txBody>
      <dsp:txXfrm>
        <a:off x="5693062" y="936599"/>
        <a:ext cx="2419197" cy="691739"/>
      </dsp:txXfrm>
    </dsp:sp>
    <dsp:sp modelId="{41F4EBB6-6287-49E0-90F9-46E2873921E5}">
      <dsp:nvSpPr>
        <dsp:cNvPr id="0" name=""/>
        <dsp:cNvSpPr/>
      </dsp:nvSpPr>
      <dsp:spPr>
        <a:xfrm>
          <a:off x="5693062" y="1669986"/>
          <a:ext cx="2419197" cy="41204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3D337-F993-4DC8-9408-42DFBA2AB079}">
      <dsp:nvSpPr>
        <dsp:cNvPr id="0" name=""/>
        <dsp:cNvSpPr/>
      </dsp:nvSpPr>
      <dsp:spPr>
        <a:xfrm>
          <a:off x="1055568" y="203710"/>
          <a:ext cx="791806" cy="7918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C1F4AA-2B28-4D2B-A289-0CE9A7598E96}">
      <dsp:nvSpPr>
        <dsp:cNvPr id="0" name=""/>
        <dsp:cNvSpPr/>
      </dsp:nvSpPr>
      <dsp:spPr>
        <a:xfrm>
          <a:off x="571686" y="1259641"/>
          <a:ext cx="1759570" cy="703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GB" sz="1200" kern="1200"/>
            <a:t>To draft judgment (documents in the case file) </a:t>
          </a:r>
          <a:endParaRPr lang="en-US" sz="1200" kern="1200"/>
        </a:p>
      </dsp:txBody>
      <dsp:txXfrm>
        <a:off x="571686" y="1259641"/>
        <a:ext cx="1759570" cy="703828"/>
      </dsp:txXfrm>
    </dsp:sp>
    <dsp:sp modelId="{F3D7AD01-DCAB-41C0-ADE2-7323267546E8}">
      <dsp:nvSpPr>
        <dsp:cNvPr id="0" name=""/>
        <dsp:cNvSpPr/>
      </dsp:nvSpPr>
      <dsp:spPr>
        <a:xfrm>
          <a:off x="3123063" y="203710"/>
          <a:ext cx="791806" cy="7918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5AD3CD-B224-4173-A035-EDD07F3D7E22}">
      <dsp:nvSpPr>
        <dsp:cNvPr id="0" name=""/>
        <dsp:cNvSpPr/>
      </dsp:nvSpPr>
      <dsp:spPr>
        <a:xfrm>
          <a:off x="2639181" y="1259641"/>
          <a:ext cx="1759570" cy="703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GB" sz="1200" kern="1200"/>
            <a:t>To publish judgments</a:t>
          </a:r>
          <a:endParaRPr lang="en-US" sz="1200" kern="1200"/>
        </a:p>
      </dsp:txBody>
      <dsp:txXfrm>
        <a:off x="2639181" y="1259641"/>
        <a:ext cx="1759570" cy="703828"/>
      </dsp:txXfrm>
    </dsp:sp>
    <dsp:sp modelId="{6653174A-BD38-4F6A-9E3E-92887DC571A1}">
      <dsp:nvSpPr>
        <dsp:cNvPr id="0" name=""/>
        <dsp:cNvSpPr/>
      </dsp:nvSpPr>
      <dsp:spPr>
        <a:xfrm>
          <a:off x="5190558" y="203710"/>
          <a:ext cx="791806" cy="7918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C5E5CD-0049-4394-B5EA-2880AF715074}">
      <dsp:nvSpPr>
        <dsp:cNvPr id="0" name=""/>
        <dsp:cNvSpPr/>
      </dsp:nvSpPr>
      <dsp:spPr>
        <a:xfrm>
          <a:off x="4706676" y="1259641"/>
          <a:ext cx="1759570" cy="703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GB" sz="1200" kern="1200"/>
            <a:t>To analyse: jurisprudence, its consistency or possible reforms (or friendly settlement)</a:t>
          </a:r>
          <a:endParaRPr lang="en-US" sz="1200" kern="1200"/>
        </a:p>
      </dsp:txBody>
      <dsp:txXfrm>
        <a:off x="4706676" y="1259641"/>
        <a:ext cx="1759570" cy="7038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A75B3-2AA3-4594-BB97-426CFF295277}">
      <dsp:nvSpPr>
        <dsp:cNvPr id="0" name=""/>
        <dsp:cNvSpPr/>
      </dsp:nvSpPr>
      <dsp:spPr>
        <a:xfrm>
          <a:off x="1634006" y="14645"/>
          <a:ext cx="1578375" cy="157837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853BBB-74D2-4F9B-AAE5-E5E55590E758}">
      <dsp:nvSpPr>
        <dsp:cNvPr id="0" name=""/>
        <dsp:cNvSpPr/>
      </dsp:nvSpPr>
      <dsp:spPr>
        <a:xfrm>
          <a:off x="1970381" y="351020"/>
          <a:ext cx="905625" cy="9056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3B7C59-52E9-4697-9E9B-E6FC48931911}">
      <dsp:nvSpPr>
        <dsp:cNvPr id="0" name=""/>
        <dsp:cNvSpPr/>
      </dsp:nvSpPr>
      <dsp:spPr>
        <a:xfrm>
          <a:off x="1129443" y="2084645"/>
          <a:ext cx="25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misleading about the reasoning</a:t>
          </a:r>
          <a:endParaRPr lang="en-US" sz="1700" kern="1200"/>
        </a:p>
      </dsp:txBody>
      <dsp:txXfrm>
        <a:off x="1129443" y="2084645"/>
        <a:ext cx="2587500" cy="720000"/>
      </dsp:txXfrm>
    </dsp:sp>
    <dsp:sp modelId="{38401EB6-27CB-4403-A3D3-15F801F0BFCA}">
      <dsp:nvSpPr>
        <dsp:cNvPr id="0" name=""/>
        <dsp:cNvSpPr/>
      </dsp:nvSpPr>
      <dsp:spPr>
        <a:xfrm>
          <a:off x="4674318" y="14645"/>
          <a:ext cx="1578375" cy="157837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C169BD-1E88-4A87-BCA0-BA0EA57BA609}">
      <dsp:nvSpPr>
        <dsp:cNvPr id="0" name=""/>
        <dsp:cNvSpPr/>
      </dsp:nvSpPr>
      <dsp:spPr>
        <a:xfrm>
          <a:off x="5010693" y="351020"/>
          <a:ext cx="905625" cy="9056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AB5F2C-984C-4FEE-A6C0-9EFD59BD022D}">
      <dsp:nvSpPr>
        <dsp:cNvPr id="0" name=""/>
        <dsp:cNvSpPr/>
      </dsp:nvSpPr>
      <dsp:spPr>
        <a:xfrm>
          <a:off x="4169756" y="2084645"/>
          <a:ext cx="25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missing of an important arguments =&gt; fair trial issue</a:t>
          </a:r>
          <a:endParaRPr lang="en-US" sz="1700" kern="1200"/>
        </a:p>
      </dsp:txBody>
      <dsp:txXfrm>
        <a:off x="4169756" y="2084645"/>
        <a:ext cx="25875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CBEFC0B-5551-46D7-8CC2-DAFF384D9BF7}"/>
              </a:ext>
            </a:extLst>
          </p:cNvPr>
          <p:cNvSpPr>
            <a:spLocks noGrp="1"/>
          </p:cNvSpPr>
          <p:nvPr>
            <p:ph type="hdr" sz="quarter"/>
          </p:nvPr>
        </p:nvSpPr>
        <p:spPr>
          <a:xfrm>
            <a:off x="0" y="0"/>
            <a:ext cx="2949575" cy="496888"/>
          </a:xfrm>
          <a:prstGeom prst="rect">
            <a:avLst/>
          </a:prstGeom>
        </p:spPr>
        <p:txBody>
          <a:bodyPr vert="horz" lIns="95706" tIns="47854" rIns="95706" bIns="47854" rtlCol="0"/>
          <a:lstStyle>
            <a:lvl1pPr algn="l" eaLnBrk="1" fontAlgn="auto" hangingPunct="1">
              <a:spcBef>
                <a:spcPts val="0"/>
              </a:spcBef>
              <a:spcAft>
                <a:spcPts val="0"/>
              </a:spcAft>
              <a:defRPr sz="1300">
                <a:latin typeface="+mn-lt"/>
                <a:cs typeface="+mn-cs"/>
              </a:defRPr>
            </a:lvl1pPr>
          </a:lstStyle>
          <a:p>
            <a:pPr>
              <a:defRPr/>
            </a:pPr>
            <a:endParaRPr lang="fr-FR"/>
          </a:p>
        </p:txBody>
      </p:sp>
      <p:sp>
        <p:nvSpPr>
          <p:cNvPr id="3" name="Espace réservé de la date 2">
            <a:extLst>
              <a:ext uri="{FF2B5EF4-FFF2-40B4-BE49-F238E27FC236}">
                <a16:creationId xmlns:a16="http://schemas.microsoft.com/office/drawing/2014/main" id="{4D9A9362-1D15-4D76-B100-800E1ED1A7F4}"/>
              </a:ext>
            </a:extLst>
          </p:cNvPr>
          <p:cNvSpPr>
            <a:spLocks noGrp="1"/>
          </p:cNvSpPr>
          <p:nvPr>
            <p:ph type="dt" sz="quarter" idx="1"/>
          </p:nvPr>
        </p:nvSpPr>
        <p:spPr>
          <a:xfrm>
            <a:off x="3854450" y="0"/>
            <a:ext cx="2949575" cy="496888"/>
          </a:xfrm>
          <a:prstGeom prst="rect">
            <a:avLst/>
          </a:prstGeom>
        </p:spPr>
        <p:txBody>
          <a:bodyPr vert="horz" lIns="95706" tIns="47854" rIns="95706" bIns="47854" rtlCol="0"/>
          <a:lstStyle>
            <a:lvl1pPr algn="r" eaLnBrk="1" fontAlgn="auto" hangingPunct="1">
              <a:spcBef>
                <a:spcPts val="0"/>
              </a:spcBef>
              <a:spcAft>
                <a:spcPts val="0"/>
              </a:spcAft>
              <a:defRPr sz="1300">
                <a:latin typeface="+mn-lt"/>
                <a:cs typeface="+mn-cs"/>
              </a:defRPr>
            </a:lvl1pPr>
          </a:lstStyle>
          <a:p>
            <a:pPr>
              <a:defRPr/>
            </a:pPr>
            <a:fld id="{CF6B2577-5E58-4683-A09C-06CDE58C6C88}" type="datetime1">
              <a:rPr lang="fr-FR"/>
              <a:pPr>
                <a:defRPr/>
              </a:pPr>
              <a:t>26/09/2024</a:t>
            </a:fld>
            <a:endParaRPr lang="fr-FR"/>
          </a:p>
        </p:txBody>
      </p:sp>
      <p:sp>
        <p:nvSpPr>
          <p:cNvPr id="4" name="Espace réservé du pied de page 3">
            <a:extLst>
              <a:ext uri="{FF2B5EF4-FFF2-40B4-BE49-F238E27FC236}">
                <a16:creationId xmlns:a16="http://schemas.microsoft.com/office/drawing/2014/main" id="{40DC7F99-A565-443F-8AFA-F295F98765A4}"/>
              </a:ext>
            </a:extLst>
          </p:cNvPr>
          <p:cNvSpPr>
            <a:spLocks noGrp="1"/>
          </p:cNvSpPr>
          <p:nvPr>
            <p:ph type="ftr" sz="quarter" idx="2"/>
          </p:nvPr>
        </p:nvSpPr>
        <p:spPr>
          <a:xfrm>
            <a:off x="0" y="9445625"/>
            <a:ext cx="2949575" cy="496888"/>
          </a:xfrm>
          <a:prstGeom prst="rect">
            <a:avLst/>
          </a:prstGeom>
        </p:spPr>
        <p:txBody>
          <a:bodyPr vert="horz" lIns="95706" tIns="47854" rIns="95706" bIns="47854" rtlCol="0" anchor="b"/>
          <a:lstStyle>
            <a:lvl1pPr algn="l" eaLnBrk="1" fontAlgn="auto" hangingPunct="1">
              <a:spcBef>
                <a:spcPts val="0"/>
              </a:spcBef>
              <a:spcAft>
                <a:spcPts val="0"/>
              </a:spcAft>
              <a:defRPr sz="1300">
                <a:latin typeface="+mn-lt"/>
                <a:cs typeface="+mn-cs"/>
              </a:defRPr>
            </a:lvl1pPr>
          </a:lstStyle>
          <a:p>
            <a:pPr>
              <a:defRPr/>
            </a:pPr>
            <a:endParaRPr lang="fr-FR"/>
          </a:p>
        </p:txBody>
      </p:sp>
      <p:sp>
        <p:nvSpPr>
          <p:cNvPr id="5" name="Espace réservé du numéro de diapositive 4">
            <a:extLst>
              <a:ext uri="{FF2B5EF4-FFF2-40B4-BE49-F238E27FC236}">
                <a16:creationId xmlns:a16="http://schemas.microsoft.com/office/drawing/2014/main" id="{096E7DA0-6332-4393-9FE8-564B55FDAC62}"/>
              </a:ext>
            </a:extLst>
          </p:cNvPr>
          <p:cNvSpPr>
            <a:spLocks noGrp="1"/>
          </p:cNvSpPr>
          <p:nvPr>
            <p:ph type="sldNum" sz="quarter" idx="3"/>
          </p:nvPr>
        </p:nvSpPr>
        <p:spPr>
          <a:xfrm>
            <a:off x="3854450" y="9445625"/>
            <a:ext cx="2949575" cy="496888"/>
          </a:xfrm>
          <a:prstGeom prst="rect">
            <a:avLst/>
          </a:prstGeom>
        </p:spPr>
        <p:txBody>
          <a:bodyPr vert="horz" wrap="square" lIns="95706" tIns="47854" rIns="95706" bIns="47854" numCol="1" anchor="b" anchorCtr="0" compatLnSpc="1">
            <a:prstTxWarp prst="textNoShape">
              <a:avLst/>
            </a:prstTxWarp>
          </a:bodyPr>
          <a:lstStyle>
            <a:lvl1pPr algn="r" eaLnBrk="1" hangingPunct="1">
              <a:defRPr sz="1300"/>
            </a:lvl1pPr>
          </a:lstStyle>
          <a:p>
            <a:fld id="{BFBA4152-FD16-42C6-81E3-AD9C7D43070C}" type="slidenum">
              <a:rPr lang="fr-FR" altLang="fr-FR"/>
              <a:pPr/>
              <a:t>‹#›</a:t>
            </a:fld>
            <a:endParaRPr lang="fr-FR"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B89D505-510A-42EC-9691-2CF023E10E72}"/>
              </a:ext>
            </a:extLst>
          </p:cNvPr>
          <p:cNvSpPr>
            <a:spLocks noGrp="1"/>
          </p:cNvSpPr>
          <p:nvPr>
            <p:ph type="hdr" sz="quarter"/>
          </p:nvPr>
        </p:nvSpPr>
        <p:spPr>
          <a:xfrm>
            <a:off x="0" y="0"/>
            <a:ext cx="2949575" cy="496888"/>
          </a:xfrm>
          <a:prstGeom prst="rect">
            <a:avLst/>
          </a:prstGeom>
        </p:spPr>
        <p:txBody>
          <a:bodyPr vert="horz" lIns="95706" tIns="47854" rIns="95706" bIns="47854" rtlCol="0"/>
          <a:lstStyle>
            <a:lvl1pPr algn="l" eaLnBrk="1" fontAlgn="auto" hangingPunct="1">
              <a:spcBef>
                <a:spcPts val="0"/>
              </a:spcBef>
              <a:spcAft>
                <a:spcPts val="0"/>
              </a:spcAft>
              <a:defRPr sz="1300">
                <a:latin typeface="+mn-lt"/>
                <a:cs typeface="+mn-cs"/>
              </a:defRPr>
            </a:lvl1pPr>
          </a:lstStyle>
          <a:p>
            <a:pPr>
              <a:defRPr/>
            </a:pPr>
            <a:endParaRPr lang="fr-FR"/>
          </a:p>
        </p:txBody>
      </p:sp>
      <p:sp>
        <p:nvSpPr>
          <p:cNvPr id="3" name="Espace réservé de la date 2">
            <a:extLst>
              <a:ext uri="{FF2B5EF4-FFF2-40B4-BE49-F238E27FC236}">
                <a16:creationId xmlns:a16="http://schemas.microsoft.com/office/drawing/2014/main" id="{829AFA59-A7F5-46CA-A4C3-057C722AB55A}"/>
              </a:ext>
            </a:extLst>
          </p:cNvPr>
          <p:cNvSpPr>
            <a:spLocks noGrp="1"/>
          </p:cNvSpPr>
          <p:nvPr>
            <p:ph type="dt" idx="1"/>
          </p:nvPr>
        </p:nvSpPr>
        <p:spPr>
          <a:xfrm>
            <a:off x="3854450" y="0"/>
            <a:ext cx="2949575" cy="496888"/>
          </a:xfrm>
          <a:prstGeom prst="rect">
            <a:avLst/>
          </a:prstGeom>
        </p:spPr>
        <p:txBody>
          <a:bodyPr vert="horz" lIns="95706" tIns="47854" rIns="95706" bIns="47854" rtlCol="0"/>
          <a:lstStyle>
            <a:lvl1pPr algn="r" eaLnBrk="1" fontAlgn="auto" hangingPunct="1">
              <a:spcBef>
                <a:spcPts val="0"/>
              </a:spcBef>
              <a:spcAft>
                <a:spcPts val="0"/>
              </a:spcAft>
              <a:defRPr sz="1300">
                <a:latin typeface="+mn-lt"/>
                <a:cs typeface="+mn-cs"/>
              </a:defRPr>
            </a:lvl1pPr>
          </a:lstStyle>
          <a:p>
            <a:pPr>
              <a:defRPr/>
            </a:pPr>
            <a:fld id="{DD620BEF-2F66-4843-92A1-BC0D79EAB052}" type="datetime1">
              <a:rPr lang="fr-FR"/>
              <a:pPr>
                <a:defRPr/>
              </a:pPr>
              <a:t>26/09/2024</a:t>
            </a:fld>
            <a:endParaRPr lang="fr-FR"/>
          </a:p>
        </p:txBody>
      </p:sp>
      <p:sp>
        <p:nvSpPr>
          <p:cNvPr id="4" name="Espace réservé de l'image des diapositives 3">
            <a:extLst>
              <a:ext uri="{FF2B5EF4-FFF2-40B4-BE49-F238E27FC236}">
                <a16:creationId xmlns:a16="http://schemas.microsoft.com/office/drawing/2014/main" id="{F798C65E-A4D8-4544-A1A7-18536BF9837E}"/>
              </a:ext>
            </a:extLst>
          </p:cNvPr>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5706" tIns="47854" rIns="95706" bIns="47854" rtlCol="0" anchor="ctr"/>
          <a:lstStyle/>
          <a:p>
            <a:pPr lvl="0"/>
            <a:endParaRPr lang="fr-FR" noProof="0"/>
          </a:p>
        </p:txBody>
      </p:sp>
      <p:sp>
        <p:nvSpPr>
          <p:cNvPr id="5" name="Espace réservé des commentaires 4">
            <a:extLst>
              <a:ext uri="{FF2B5EF4-FFF2-40B4-BE49-F238E27FC236}">
                <a16:creationId xmlns:a16="http://schemas.microsoft.com/office/drawing/2014/main" id="{05E3AF90-2FB0-46B0-A843-50DA57897E48}"/>
              </a:ext>
            </a:extLst>
          </p:cNvPr>
          <p:cNvSpPr>
            <a:spLocks noGrp="1"/>
          </p:cNvSpPr>
          <p:nvPr>
            <p:ph type="body" sz="quarter" idx="3"/>
          </p:nvPr>
        </p:nvSpPr>
        <p:spPr>
          <a:xfrm>
            <a:off x="681038" y="4722813"/>
            <a:ext cx="5443537" cy="4475162"/>
          </a:xfrm>
          <a:prstGeom prst="rect">
            <a:avLst/>
          </a:prstGeom>
        </p:spPr>
        <p:txBody>
          <a:bodyPr vert="horz" lIns="95706" tIns="47854" rIns="95706" bIns="47854"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BD834D44-6D53-4927-8AD6-90B9112628BB}"/>
              </a:ext>
            </a:extLst>
          </p:cNvPr>
          <p:cNvSpPr>
            <a:spLocks noGrp="1"/>
          </p:cNvSpPr>
          <p:nvPr>
            <p:ph type="ftr" sz="quarter" idx="4"/>
          </p:nvPr>
        </p:nvSpPr>
        <p:spPr>
          <a:xfrm>
            <a:off x="0" y="9445625"/>
            <a:ext cx="2949575" cy="496888"/>
          </a:xfrm>
          <a:prstGeom prst="rect">
            <a:avLst/>
          </a:prstGeom>
        </p:spPr>
        <p:txBody>
          <a:bodyPr vert="horz" lIns="95706" tIns="47854" rIns="95706" bIns="47854" rtlCol="0" anchor="b"/>
          <a:lstStyle>
            <a:lvl1pPr algn="l" eaLnBrk="1" fontAlgn="auto" hangingPunct="1">
              <a:spcBef>
                <a:spcPts val="0"/>
              </a:spcBef>
              <a:spcAft>
                <a:spcPts val="0"/>
              </a:spcAft>
              <a:defRPr sz="1300">
                <a:latin typeface="+mn-lt"/>
                <a:cs typeface="+mn-cs"/>
              </a:defRPr>
            </a:lvl1pPr>
          </a:lstStyle>
          <a:p>
            <a:pPr>
              <a:defRPr/>
            </a:pPr>
            <a:endParaRPr lang="fr-FR"/>
          </a:p>
        </p:txBody>
      </p:sp>
      <p:sp>
        <p:nvSpPr>
          <p:cNvPr id="7" name="Espace réservé du numéro de diapositive 6">
            <a:extLst>
              <a:ext uri="{FF2B5EF4-FFF2-40B4-BE49-F238E27FC236}">
                <a16:creationId xmlns:a16="http://schemas.microsoft.com/office/drawing/2014/main" id="{09CC93CF-4C1D-40A3-A998-7AFC348F3E20}"/>
              </a:ext>
            </a:extLst>
          </p:cNvPr>
          <p:cNvSpPr>
            <a:spLocks noGrp="1"/>
          </p:cNvSpPr>
          <p:nvPr>
            <p:ph type="sldNum" sz="quarter" idx="5"/>
          </p:nvPr>
        </p:nvSpPr>
        <p:spPr>
          <a:xfrm>
            <a:off x="3854450" y="9445625"/>
            <a:ext cx="2949575" cy="496888"/>
          </a:xfrm>
          <a:prstGeom prst="rect">
            <a:avLst/>
          </a:prstGeom>
        </p:spPr>
        <p:txBody>
          <a:bodyPr vert="horz" wrap="square" lIns="95706" tIns="47854" rIns="95706" bIns="47854" numCol="1" anchor="b" anchorCtr="0" compatLnSpc="1">
            <a:prstTxWarp prst="textNoShape">
              <a:avLst/>
            </a:prstTxWarp>
          </a:bodyPr>
          <a:lstStyle>
            <a:lvl1pPr algn="r" eaLnBrk="1" hangingPunct="1">
              <a:defRPr sz="1300"/>
            </a:lvl1pPr>
          </a:lstStyle>
          <a:p>
            <a:fld id="{CD91D898-C786-4C5B-BF7A-1E0F2AAC44B7}" type="slidenum">
              <a:rPr lang="fr-FR" altLang="fr-FR"/>
              <a:pPr/>
              <a:t>‹#›</a:t>
            </a:fld>
            <a:endParaRPr lang="fr-FR" altLang="fr-FR"/>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e de titr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781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526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5592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678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05B8D-53BB-FDB7-1061-AE280DCCEDE4}"/>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904E47C1-38AE-26C4-332E-7704D0EC3D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760459FF-8790-5035-816B-1A05200D0C29}"/>
              </a:ext>
            </a:extLst>
          </p:cNvPr>
          <p:cNvSpPr>
            <a:spLocks noGrp="1"/>
          </p:cNvSpPr>
          <p:nvPr>
            <p:ph type="dt" sz="half" idx="10"/>
          </p:nvPr>
        </p:nvSpPr>
        <p:spPr/>
        <p:txBody>
          <a:bodyPr/>
          <a:lstStyle/>
          <a:p>
            <a:fld id="{2553014E-B982-4234-92BB-27714F6D6477}" type="datetimeFigureOut">
              <a:rPr lang="fr-FR" smtClean="0"/>
              <a:t>26/09/2024</a:t>
            </a:fld>
            <a:endParaRPr lang="fr-FR"/>
          </a:p>
        </p:txBody>
      </p:sp>
      <p:sp>
        <p:nvSpPr>
          <p:cNvPr id="5" name="Footer Placeholder 4">
            <a:extLst>
              <a:ext uri="{FF2B5EF4-FFF2-40B4-BE49-F238E27FC236}">
                <a16:creationId xmlns:a16="http://schemas.microsoft.com/office/drawing/2014/main" id="{A894CA92-1C38-7FCB-38ED-64FBE1BC4872}"/>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F1BF23C2-323E-43C5-C4E0-0D710CD2CFC5}"/>
              </a:ext>
            </a:extLst>
          </p:cNvPr>
          <p:cNvSpPr>
            <a:spLocks noGrp="1"/>
          </p:cNvSpPr>
          <p:nvPr>
            <p:ph type="sldNum" sz="quarter" idx="12"/>
          </p:nvPr>
        </p:nvSpPr>
        <p:spPr/>
        <p:txBody>
          <a:bodyPr/>
          <a:lstStyle/>
          <a:p>
            <a:fld id="{AF85ACFE-A297-439B-9575-8949FEC13CA2}" type="slidenum">
              <a:rPr lang="fr-FR" smtClean="0"/>
              <a:t>‹#›</a:t>
            </a:fld>
            <a:endParaRPr lang="fr-FR"/>
          </a:p>
        </p:txBody>
      </p:sp>
    </p:spTree>
    <p:extLst>
      <p:ext uri="{BB962C8B-B14F-4D97-AF65-F5344CB8AC3E}">
        <p14:creationId xmlns:p14="http://schemas.microsoft.com/office/powerpoint/2010/main" val="1036186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774908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8524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6" r:id="rId1"/>
  </p:sldLayoutIdLst>
  <p:hf hdr="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256232"/>
      </p:ext>
    </p:extLst>
  </p:cSld>
  <p:clrMap bg1="lt1" tx1="dk1" bg2="lt2" tx2="dk2" accent1="accent1" accent2="accent2" accent3="accent3" accent4="accent4" accent5="accent5" accent6="accent6" hlink="hlink" folHlink="folHlink"/>
  <p:sldLayoutIdLst>
    <p:sldLayoutId id="2147483750" r:id="rId1"/>
  </p:sldLayoutIdLst>
  <p:hf hdr="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134296"/>
      </p:ext>
    </p:extLst>
  </p:cSld>
  <p:clrMap bg1="lt1" tx1="dk1" bg2="lt2" tx2="dk2" accent1="accent1" accent2="accent2" accent3="accent3" accent4="accent4" accent5="accent5" accent6="accent6" hlink="hlink" folHlink="folHlink"/>
  <p:sldLayoutIdLst>
    <p:sldLayoutId id="21474837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7" r:id="rId1"/>
    <p:sldLayoutId id="2147483751" r:id="rId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8" r:id="rId1"/>
  </p:sldLayoutIdLst>
  <p:txStyles>
    <p:titleStyle>
      <a:lvl1pPr algn="r" rtl="0" eaLnBrk="0" fontAlgn="base" hangingPunct="0">
        <a:lnSpc>
          <a:spcPct val="90000"/>
        </a:lnSpc>
        <a:spcBef>
          <a:spcPct val="0"/>
        </a:spcBef>
        <a:spcAft>
          <a:spcPct val="0"/>
        </a:spcAft>
        <a:defRPr sz="2000" kern="1200">
          <a:solidFill>
            <a:schemeClr val="bg1"/>
          </a:solidFill>
          <a:latin typeface="Arial Narrow" charset="0"/>
          <a:ea typeface="Arial Narrow" charset="0"/>
          <a:cs typeface="Arial Narrow" charset="0"/>
        </a:defRPr>
      </a:lvl1pPr>
      <a:lvl2pPr algn="r" rtl="0" eaLnBrk="0" fontAlgn="base" hangingPunct="0">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2pPr>
      <a:lvl3pPr algn="r" rtl="0" eaLnBrk="0" fontAlgn="base" hangingPunct="0">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3pPr>
      <a:lvl4pPr algn="r" rtl="0" eaLnBrk="0" fontAlgn="base" hangingPunct="0">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4pPr>
      <a:lvl5pPr algn="r" rtl="0" eaLnBrk="0" fontAlgn="base" hangingPunct="0">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5pPr>
      <a:lvl6pPr marL="457200" algn="r" rtl="0" fontAlgn="base">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6pPr>
      <a:lvl7pPr marL="914400" algn="r" rtl="0" fontAlgn="base">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7pPr>
      <a:lvl8pPr marL="1371600" algn="r" rtl="0" fontAlgn="base">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8pPr>
      <a:lvl9pPr marL="1828800" algn="r" rtl="0" fontAlgn="base">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9" r:id="rId1"/>
  </p:sldLayoutIdLst>
  <p:hf hdr="0"/>
  <p:txStyles>
    <p:titleStyle>
      <a:lvl1pPr algn="r" defTabSz="457200" rtl="0" eaLnBrk="0" fontAlgn="base" hangingPunct="0">
        <a:spcBef>
          <a:spcPct val="0"/>
        </a:spcBef>
        <a:spcAft>
          <a:spcPct val="0"/>
        </a:spcAft>
        <a:defRPr sz="2000" kern="1200">
          <a:solidFill>
            <a:srgbClr val="FFFFFF"/>
          </a:solidFill>
          <a:latin typeface="Arial Narrow" charset="0"/>
          <a:ea typeface="Arial Narrow" charset="0"/>
          <a:cs typeface="Arial Narrow" charset="0"/>
        </a:defRPr>
      </a:lvl1pPr>
      <a:lvl2pPr algn="r" defTabSz="457200" rtl="0" eaLnBrk="0" fontAlgn="base" hangingPunct="0">
        <a:spcBef>
          <a:spcPct val="0"/>
        </a:spcBef>
        <a:spcAft>
          <a:spcPct val="0"/>
        </a:spcAft>
        <a:defRPr sz="2000">
          <a:solidFill>
            <a:srgbClr val="FFFFFF"/>
          </a:solidFill>
          <a:latin typeface="Arial Narrow" panose="020B0606020202030204" pitchFamily="34" charset="0"/>
          <a:ea typeface="Arial Narrow" panose="020B0606020202030204" pitchFamily="34" charset="0"/>
          <a:cs typeface="Arial Narrow" panose="020B0606020202030204" pitchFamily="34" charset="0"/>
        </a:defRPr>
      </a:lvl2pPr>
      <a:lvl3pPr algn="r" defTabSz="457200" rtl="0" eaLnBrk="0" fontAlgn="base" hangingPunct="0">
        <a:spcBef>
          <a:spcPct val="0"/>
        </a:spcBef>
        <a:spcAft>
          <a:spcPct val="0"/>
        </a:spcAft>
        <a:defRPr sz="2000">
          <a:solidFill>
            <a:srgbClr val="FFFFFF"/>
          </a:solidFill>
          <a:latin typeface="Arial Narrow" panose="020B0606020202030204" pitchFamily="34" charset="0"/>
          <a:ea typeface="Arial Narrow" panose="020B0606020202030204" pitchFamily="34" charset="0"/>
          <a:cs typeface="Arial Narrow" panose="020B0606020202030204" pitchFamily="34" charset="0"/>
        </a:defRPr>
      </a:lvl3pPr>
      <a:lvl4pPr algn="r" defTabSz="457200" rtl="0" eaLnBrk="0" fontAlgn="base" hangingPunct="0">
        <a:spcBef>
          <a:spcPct val="0"/>
        </a:spcBef>
        <a:spcAft>
          <a:spcPct val="0"/>
        </a:spcAft>
        <a:defRPr sz="2000">
          <a:solidFill>
            <a:srgbClr val="FFFFFF"/>
          </a:solidFill>
          <a:latin typeface="Arial Narrow" panose="020B0606020202030204" pitchFamily="34" charset="0"/>
          <a:ea typeface="Arial Narrow" panose="020B0606020202030204" pitchFamily="34" charset="0"/>
          <a:cs typeface="Arial Narrow" panose="020B0606020202030204" pitchFamily="34" charset="0"/>
        </a:defRPr>
      </a:lvl4pPr>
      <a:lvl5pPr algn="r" defTabSz="457200" rtl="0" eaLnBrk="0" fontAlgn="base" hangingPunct="0">
        <a:spcBef>
          <a:spcPct val="0"/>
        </a:spcBef>
        <a:spcAft>
          <a:spcPct val="0"/>
        </a:spcAft>
        <a:defRPr sz="2000">
          <a:solidFill>
            <a:srgbClr val="FFFFFF"/>
          </a:solidFill>
          <a:latin typeface="Arial Narrow" panose="020B0606020202030204" pitchFamily="34" charset="0"/>
          <a:ea typeface="Arial Narrow" panose="020B0606020202030204" pitchFamily="34" charset="0"/>
          <a:cs typeface="Arial Narrow" panose="020B0606020202030204" pitchFamily="34" charset="0"/>
        </a:defRPr>
      </a:lvl5pPr>
      <a:lvl6pPr marL="457200" algn="r" defTabSz="457200" rtl="0" fontAlgn="base">
        <a:spcBef>
          <a:spcPct val="0"/>
        </a:spcBef>
        <a:spcAft>
          <a:spcPct val="0"/>
        </a:spcAft>
        <a:defRPr sz="2000">
          <a:solidFill>
            <a:srgbClr val="FFFFFF"/>
          </a:solidFill>
          <a:latin typeface="Arial Narrow" panose="020B0606020202030204" pitchFamily="34" charset="0"/>
          <a:ea typeface="Arial Narrow" panose="020B0606020202030204" pitchFamily="34" charset="0"/>
          <a:cs typeface="Arial Narrow" panose="020B0606020202030204" pitchFamily="34" charset="0"/>
        </a:defRPr>
      </a:lvl6pPr>
      <a:lvl7pPr marL="914400" algn="r" defTabSz="457200" rtl="0" fontAlgn="base">
        <a:spcBef>
          <a:spcPct val="0"/>
        </a:spcBef>
        <a:spcAft>
          <a:spcPct val="0"/>
        </a:spcAft>
        <a:defRPr sz="2000">
          <a:solidFill>
            <a:srgbClr val="FFFFFF"/>
          </a:solidFill>
          <a:latin typeface="Arial Narrow" panose="020B0606020202030204" pitchFamily="34" charset="0"/>
          <a:ea typeface="Arial Narrow" panose="020B0606020202030204" pitchFamily="34" charset="0"/>
          <a:cs typeface="Arial Narrow" panose="020B0606020202030204" pitchFamily="34" charset="0"/>
        </a:defRPr>
      </a:lvl7pPr>
      <a:lvl8pPr marL="1371600" algn="r" defTabSz="457200" rtl="0" fontAlgn="base">
        <a:spcBef>
          <a:spcPct val="0"/>
        </a:spcBef>
        <a:spcAft>
          <a:spcPct val="0"/>
        </a:spcAft>
        <a:defRPr sz="2000">
          <a:solidFill>
            <a:srgbClr val="FFFFFF"/>
          </a:solidFill>
          <a:latin typeface="Arial Narrow" panose="020B0606020202030204" pitchFamily="34" charset="0"/>
          <a:ea typeface="Arial Narrow" panose="020B0606020202030204" pitchFamily="34" charset="0"/>
          <a:cs typeface="Arial Narrow" panose="020B0606020202030204" pitchFamily="34" charset="0"/>
        </a:defRPr>
      </a:lvl8pPr>
      <a:lvl9pPr marL="1828800" algn="r" defTabSz="457200" rtl="0" fontAlgn="base">
        <a:spcBef>
          <a:spcPct val="0"/>
        </a:spcBef>
        <a:spcAft>
          <a:spcPct val="0"/>
        </a:spcAft>
        <a:defRPr sz="2000">
          <a:solidFill>
            <a:srgbClr val="FFFFFF"/>
          </a:solidFill>
          <a:latin typeface="Arial Narrow" panose="020B0606020202030204" pitchFamily="34" charset="0"/>
          <a:ea typeface="Arial Narrow" panose="020B0606020202030204" pitchFamily="34" charset="0"/>
          <a:cs typeface="Arial Narrow" panose="020B0606020202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j-lt"/>
          <a:ea typeface="Century Gothic" charset="0"/>
          <a:cs typeface="Century 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j-lt"/>
          <a:ea typeface="Century Gothic" charset="0"/>
          <a:cs typeface="Century 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j-lt"/>
          <a:ea typeface="Century Gothic" charset="0"/>
          <a:cs typeface="Century 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j-lt"/>
          <a:ea typeface="Century Gothic" charset="0"/>
          <a:cs typeface="Century 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j-lt"/>
          <a:ea typeface="Century Gothic" charset="0"/>
          <a:cs typeface="Century 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themeOverride" Target="../theme/themeOverr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Biljana.nikolic@coe.int"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e la date 3">
            <a:extLst>
              <a:ext uri="{FF2B5EF4-FFF2-40B4-BE49-F238E27FC236}">
                <a16:creationId xmlns:a16="http://schemas.microsoft.com/office/drawing/2014/main" id="{23332E96-53DC-404D-B0D2-C98831BCA80E}"/>
              </a:ext>
            </a:extLst>
          </p:cNvPr>
          <p:cNvSpPr txBox="1">
            <a:spLocks/>
          </p:cNvSpPr>
          <p:nvPr/>
        </p:nvSpPr>
        <p:spPr bwMode="auto">
          <a:xfrm>
            <a:off x="250467" y="4718528"/>
            <a:ext cx="2133600" cy="211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fr-FR"/>
            </a:defPPr>
            <a:lvl1pPr algn="l" defTabSz="457200"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9pPr>
          </a:lstStyle>
          <a:p>
            <a:pPr>
              <a:lnSpc>
                <a:spcPct val="100000"/>
              </a:lnSpc>
              <a:spcBef>
                <a:spcPct val="0"/>
              </a:spcBef>
              <a:buFontTx/>
              <a:buNone/>
            </a:pPr>
            <a:fld id="{43E4FFC7-F062-4A56-B0C3-BE693F57E206}" type="datetime1">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nSpc>
                  <a:spcPct val="100000"/>
                </a:lnSpc>
                <a:spcBef>
                  <a:spcPct val="0"/>
                </a:spcBef>
                <a:buFontTx/>
                <a:buNone/>
              </a:pPr>
              <a:t>26/09/2024</a:t>
            </a:fld>
            <a:endParaRPr lang="fr-FR" altLang="fr-FR" sz="100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14" name="Espace réservé du numéro de diapositive 5">
            <a:extLst>
              <a:ext uri="{FF2B5EF4-FFF2-40B4-BE49-F238E27FC236}">
                <a16:creationId xmlns:a16="http://schemas.microsoft.com/office/drawing/2014/main" id="{02AB2ABE-7B23-AB48-B50B-F57DF3C2018F}"/>
              </a:ext>
            </a:extLst>
          </p:cNvPr>
          <p:cNvSpPr txBox="1">
            <a:spLocks/>
          </p:cNvSpPr>
          <p:nvPr/>
        </p:nvSpPr>
        <p:spPr bwMode="auto">
          <a:xfrm>
            <a:off x="8627165" y="4744523"/>
            <a:ext cx="393590"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defTabSz="457200"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9pPr>
          </a:lstStyle>
          <a:p>
            <a:pPr algn="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gn="r">
                <a:lnSpc>
                  <a:spcPct val="100000"/>
                </a:lnSpc>
                <a:spcBef>
                  <a:spcPct val="0"/>
                </a:spcBef>
                <a:buFontTx/>
                <a:buNone/>
              </a:pPr>
              <a:t>1</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15" name="Titre 1">
            <a:extLst>
              <a:ext uri="{FF2B5EF4-FFF2-40B4-BE49-F238E27FC236}">
                <a16:creationId xmlns:a16="http://schemas.microsoft.com/office/drawing/2014/main" id="{5B5AC9D4-5996-E74D-B549-144F8726F6AF}"/>
              </a:ext>
            </a:extLst>
          </p:cNvPr>
          <p:cNvSpPr txBox="1">
            <a:spLocks/>
          </p:cNvSpPr>
          <p:nvPr/>
        </p:nvSpPr>
        <p:spPr bwMode="auto">
          <a:xfrm>
            <a:off x="0" y="3238500"/>
            <a:ext cx="9144000" cy="1905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a:lstStyle>
          <a:p>
            <a:pPr eaLnBrk="1" hangingPunct="1"/>
            <a:r>
              <a:rPr lang="en-US" altLang="fr-FR" sz="3200" b="1" dirty="0">
                <a:solidFill>
                  <a:srgbClr val="0D347D"/>
                </a:solidFill>
                <a:latin typeface="Arial Narrow" panose="020B0606020202030204" pitchFamily="34" charset="0"/>
              </a:rPr>
              <a:t>OPEN DATA AND HUMAN RIGHTS</a:t>
            </a:r>
            <a:br>
              <a:rPr lang="fr-FR" altLang="fr-FR" sz="3200" b="1" dirty="0">
                <a:solidFill>
                  <a:srgbClr val="0D347D"/>
                </a:solidFill>
                <a:latin typeface="Arial Narrow" panose="020B0606020202030204" pitchFamily="34" charset="0"/>
              </a:rPr>
            </a:br>
            <a:r>
              <a:rPr lang="en-GB" sz="1400" dirty="0"/>
              <a:t>Biljana Nikolic, Programme Manager, </a:t>
            </a:r>
          </a:p>
          <a:p>
            <a:pPr eaLnBrk="1" hangingPunct="1"/>
            <a:r>
              <a:rPr lang="en-GB" sz="1400" dirty="0"/>
              <a:t>Innovative Solutions for Human Rights and Justice, DGI, Council of Europe</a:t>
            </a:r>
          </a:p>
          <a:p>
            <a:pPr eaLnBrk="1" hangingPunct="1"/>
            <a:endParaRPr lang="fr-FR" altLang="fr-FR" sz="1400" dirty="0">
              <a:latin typeface="Arial" panose="020B0604020202020204" pitchFamily="34" charset="0"/>
              <a:cs typeface="Arial" panose="020B0604020202020204" pitchFamily="34" charset="0"/>
            </a:endParaRPr>
          </a:p>
        </p:txBody>
      </p:sp>
      <p:pic>
        <p:nvPicPr>
          <p:cNvPr id="5" name="Picture 4" descr="A blue and white sign with a number&#10;&#10;Description automatically generated">
            <a:extLst>
              <a:ext uri="{FF2B5EF4-FFF2-40B4-BE49-F238E27FC236}">
                <a16:creationId xmlns:a16="http://schemas.microsoft.com/office/drawing/2014/main" id="{D5A7859F-A671-BBB6-AD81-705FD1CEFD6D}"/>
              </a:ext>
            </a:extLst>
          </p:cNvPr>
          <p:cNvPicPr>
            <a:picLocks noChangeAspect="1"/>
          </p:cNvPicPr>
          <p:nvPr/>
        </p:nvPicPr>
        <p:blipFill>
          <a:blip r:embed="rId2"/>
          <a:stretch>
            <a:fillRect/>
          </a:stretch>
        </p:blipFill>
        <p:spPr>
          <a:xfrm>
            <a:off x="3679607" y="1130243"/>
            <a:ext cx="1784785" cy="10450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A96E-9B7B-3CF8-1CFC-5A12349637DD}"/>
              </a:ext>
            </a:extLst>
          </p:cNvPr>
          <p:cNvSpPr>
            <a:spLocks noGrp="1"/>
          </p:cNvSpPr>
          <p:nvPr>
            <p:ph type="title"/>
          </p:nvPr>
        </p:nvSpPr>
        <p:spPr>
          <a:xfrm>
            <a:off x="851487" y="963161"/>
            <a:ext cx="7886700" cy="850270"/>
          </a:xfrm>
        </p:spPr>
        <p:txBody>
          <a:bodyPr>
            <a:normAutofit/>
          </a:bodyPr>
          <a:lstStyle/>
          <a:p>
            <a:r>
              <a:rPr lang="en-GB" sz="3200" b="1" dirty="0">
                <a:solidFill>
                  <a:srgbClr val="0D347D"/>
                </a:solidFill>
                <a:latin typeface="Arial" charset="0"/>
                <a:cs typeface="Arial" charset="0"/>
              </a:rPr>
              <a:t>Risks</a:t>
            </a:r>
            <a:endParaRPr lang="fr-FR" sz="3200" b="1" dirty="0">
              <a:solidFill>
                <a:srgbClr val="0D347D"/>
              </a:solidFill>
              <a:latin typeface="Arial" charset="0"/>
              <a:cs typeface="Arial" charset="0"/>
            </a:endParaRPr>
          </a:p>
        </p:txBody>
      </p:sp>
      <p:graphicFrame>
        <p:nvGraphicFramePr>
          <p:cNvPr id="5" name="Content Placeholder 2">
            <a:extLst>
              <a:ext uri="{FF2B5EF4-FFF2-40B4-BE49-F238E27FC236}">
                <a16:creationId xmlns:a16="http://schemas.microsoft.com/office/drawing/2014/main" id="{F1BECA45-DBF3-C1D8-43F6-E57D07792D45}"/>
              </a:ext>
            </a:extLst>
          </p:cNvPr>
          <p:cNvGraphicFramePr>
            <a:graphicFrameLocks noGrp="1"/>
          </p:cNvGraphicFramePr>
          <p:nvPr>
            <p:ph idx="1"/>
            <p:extLst>
              <p:ext uri="{D42A27DB-BD31-4B8C-83A1-F6EECF244321}">
                <p14:modId xmlns:p14="http://schemas.microsoft.com/office/powerpoint/2010/main" val="3484533246"/>
              </p:ext>
            </p:extLst>
          </p:nvPr>
        </p:nvGraphicFramePr>
        <p:xfrm>
          <a:off x="628650" y="1813431"/>
          <a:ext cx="7886700" cy="2819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5768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292" name="Espace réservé du numéro de diapositive 5">
            <a:extLst>
              <a:ext uri="{FF2B5EF4-FFF2-40B4-BE49-F238E27FC236}">
                <a16:creationId xmlns:a16="http://schemas.microsoft.com/office/drawing/2014/main" id="{A6DD81DC-2117-4F69-9BDD-E22D0282B32C}"/>
              </a:ext>
            </a:extLst>
          </p:cNvPr>
          <p:cNvSpPr>
            <a:spLocks noGrp="1"/>
          </p:cNvSpPr>
          <p:nvPr>
            <p:ph type="sldNum" sz="quarter" idx="4294967295"/>
          </p:nvPr>
        </p:nvSpPr>
        <p:spPr bwMode="auto">
          <a:xfrm>
            <a:off x="8750300" y="4745038"/>
            <a:ext cx="3937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gn="r">
                <a:lnSpc>
                  <a:spcPct val="100000"/>
                </a:lnSpc>
                <a:spcBef>
                  <a:spcPct val="0"/>
                </a:spcBef>
                <a:buFontTx/>
                <a:buNone/>
              </a:pPr>
              <a:t>11</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13" name="Rectangle 20">
            <a:extLst>
              <a:ext uri="{FF2B5EF4-FFF2-40B4-BE49-F238E27FC236}">
                <a16:creationId xmlns:a16="http://schemas.microsoft.com/office/drawing/2014/main" id="{A1B7FA50-4D60-254B-8987-384FDD17B809}"/>
              </a:ext>
            </a:extLst>
          </p:cNvPr>
          <p:cNvSpPr>
            <a:spLocks noChangeArrowheads="1"/>
          </p:cNvSpPr>
          <p:nvPr/>
        </p:nvSpPr>
        <p:spPr bwMode="auto">
          <a:xfrm>
            <a:off x="791455" y="1266979"/>
            <a:ext cx="7247169"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fontAlgn="auto" hangingPunct="1">
              <a:spcBef>
                <a:spcPts val="0"/>
              </a:spcBef>
              <a:spcAft>
                <a:spcPts val="0"/>
              </a:spcAft>
              <a:defRPr/>
            </a:pPr>
            <a:r>
              <a:rPr lang="en-US" sz="2400" b="1" dirty="0">
                <a:solidFill>
                  <a:srgbClr val="0D347D"/>
                </a:solidFill>
                <a:latin typeface="Arial" charset="0"/>
                <a:ea typeface="Arial" charset="0"/>
                <a:cs typeface="Arial" charset="0"/>
              </a:rPr>
              <a:t>Challenges</a:t>
            </a:r>
          </a:p>
          <a:p>
            <a:pPr eaLnBrk="1" fontAlgn="auto" hangingPunct="1">
              <a:spcBef>
                <a:spcPts val="0"/>
              </a:spcBef>
              <a:spcAft>
                <a:spcPts val="0"/>
              </a:spcAft>
              <a:defRPr/>
            </a:pPr>
            <a:endParaRPr lang="en-US" sz="2400" b="1" dirty="0">
              <a:solidFill>
                <a:srgbClr val="0D347D"/>
              </a:solidFill>
              <a:latin typeface="Arial" charset="0"/>
              <a:ea typeface="Arial" charset="0"/>
              <a:cs typeface="Arial" charset="0"/>
            </a:endParaRPr>
          </a:p>
          <a:p>
            <a:pPr marL="342900" indent="-342900" eaLnBrk="1" fontAlgn="auto" hangingPunct="1">
              <a:spcBef>
                <a:spcPts val="0"/>
              </a:spcBef>
              <a:spcAft>
                <a:spcPts val="0"/>
              </a:spcAft>
              <a:buFont typeface="Arial" panose="020B0604020202020204" pitchFamily="34" charset="0"/>
              <a:buChar char="•"/>
              <a:defRPr/>
            </a:pPr>
            <a:r>
              <a:rPr lang="en-US" sz="2000" b="1" dirty="0">
                <a:solidFill>
                  <a:srgbClr val="0D347D"/>
                </a:solidFill>
                <a:latin typeface="Arial" charset="0"/>
                <a:ea typeface="Arial" charset="0"/>
                <a:cs typeface="Arial" charset="0"/>
              </a:rPr>
              <a:t>Extractive: </a:t>
            </a:r>
            <a:r>
              <a:rPr lang="en-US" sz="2000" dirty="0">
                <a:solidFill>
                  <a:srgbClr val="0D347D"/>
                </a:solidFill>
                <a:latin typeface="Arial" charset="0"/>
                <a:ea typeface="Arial" charset="0"/>
                <a:cs typeface="Arial" charset="0"/>
              </a:rPr>
              <a:t>lose of logical chain between elements of reasoning</a:t>
            </a:r>
          </a:p>
          <a:p>
            <a:pPr marL="342900" indent="-342900" eaLnBrk="1" fontAlgn="auto" hangingPunct="1">
              <a:spcBef>
                <a:spcPts val="0"/>
              </a:spcBef>
              <a:spcAft>
                <a:spcPts val="0"/>
              </a:spcAft>
              <a:buFont typeface="Arial" panose="020B0604020202020204" pitchFamily="34" charset="0"/>
              <a:buChar char="•"/>
              <a:defRPr/>
            </a:pPr>
            <a:endParaRPr lang="en-US" sz="2000" dirty="0">
              <a:solidFill>
                <a:srgbClr val="0D347D"/>
              </a:solidFill>
              <a:latin typeface="Arial" charset="0"/>
              <a:ea typeface="Arial" charset="0"/>
              <a:cs typeface="Arial" charset="0"/>
            </a:endParaRPr>
          </a:p>
          <a:p>
            <a:pPr marL="342900" indent="-342900" eaLnBrk="1" fontAlgn="auto" hangingPunct="1">
              <a:spcBef>
                <a:spcPts val="0"/>
              </a:spcBef>
              <a:spcAft>
                <a:spcPts val="0"/>
              </a:spcAft>
              <a:buFont typeface="Arial" panose="020B0604020202020204" pitchFamily="34" charset="0"/>
              <a:buChar char="•"/>
              <a:defRPr/>
            </a:pPr>
            <a:r>
              <a:rPr lang="en-US" sz="2000" b="1" dirty="0">
                <a:solidFill>
                  <a:srgbClr val="0D347D"/>
                </a:solidFill>
                <a:latin typeface="Arial" charset="0"/>
                <a:ea typeface="Arial" charset="0"/>
                <a:cs typeface="Arial" charset="0"/>
              </a:rPr>
              <a:t>Abstractive: </a:t>
            </a:r>
            <a:r>
              <a:rPr lang="en-US" sz="2000" dirty="0">
                <a:solidFill>
                  <a:srgbClr val="0D347D"/>
                </a:solidFill>
                <a:latin typeface="Arial" charset="0"/>
                <a:ea typeface="Arial" charset="0"/>
                <a:cs typeface="Arial" charset="0"/>
              </a:rPr>
              <a:t>misinterpretation of the reasoning or replacement of established legal terms </a:t>
            </a:r>
            <a:endParaRPr lang="en-US" dirty="0">
              <a:solidFill>
                <a:srgbClr val="0D347D"/>
              </a:solidFill>
              <a:latin typeface="Arial" charset="0"/>
              <a:ea typeface="Arial" charset="0"/>
              <a:cs typeface="Arial" charset="0"/>
            </a:endParaRPr>
          </a:p>
        </p:txBody>
      </p:sp>
    </p:spTree>
    <p:extLst>
      <p:ext uri="{BB962C8B-B14F-4D97-AF65-F5344CB8AC3E}">
        <p14:creationId xmlns:p14="http://schemas.microsoft.com/office/powerpoint/2010/main" val="286911549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AF7E2-1E7D-3764-B751-0922A8B8543D}"/>
              </a:ext>
            </a:extLst>
          </p:cNvPr>
          <p:cNvSpPr>
            <a:spLocks noGrp="1"/>
          </p:cNvSpPr>
          <p:nvPr>
            <p:ph type="title"/>
          </p:nvPr>
        </p:nvSpPr>
        <p:spPr>
          <a:xfrm>
            <a:off x="758952" y="1072307"/>
            <a:ext cx="7626096" cy="884682"/>
          </a:xfrm>
        </p:spPr>
        <p:txBody>
          <a:bodyPr>
            <a:normAutofit/>
          </a:bodyPr>
          <a:lstStyle/>
          <a:p>
            <a:r>
              <a:rPr lang="en-GB" sz="3000" b="1" dirty="0">
                <a:solidFill>
                  <a:schemeClr val="accent5">
                    <a:lumMod val="50000"/>
                  </a:schemeClr>
                </a:solidFill>
                <a:latin typeface="+mn-lt"/>
              </a:rPr>
              <a:t>Tests of AI tools under TJENI</a:t>
            </a:r>
            <a:endParaRPr lang="fr-FR" sz="3000" b="1" dirty="0">
              <a:solidFill>
                <a:schemeClr val="accent5">
                  <a:lumMod val="50000"/>
                </a:schemeClr>
              </a:solidFill>
              <a:latin typeface="+mn-lt"/>
            </a:endParaRPr>
          </a:p>
        </p:txBody>
      </p:sp>
      <p:sp>
        <p:nvSpPr>
          <p:cNvPr id="3" name="Content Placeholder 2">
            <a:extLst>
              <a:ext uri="{FF2B5EF4-FFF2-40B4-BE49-F238E27FC236}">
                <a16:creationId xmlns:a16="http://schemas.microsoft.com/office/drawing/2014/main" id="{48F0B74F-B49A-FD0F-7410-393085C27036}"/>
              </a:ext>
            </a:extLst>
          </p:cNvPr>
          <p:cNvSpPr>
            <a:spLocks noGrp="1"/>
          </p:cNvSpPr>
          <p:nvPr>
            <p:ph idx="1"/>
          </p:nvPr>
        </p:nvSpPr>
        <p:spPr>
          <a:xfrm>
            <a:off x="836676" y="1861457"/>
            <a:ext cx="7626096" cy="2771265"/>
          </a:xfrm>
        </p:spPr>
        <p:txBody>
          <a:bodyPr>
            <a:normAutofit/>
          </a:bodyPr>
          <a:lstStyle/>
          <a:p>
            <a:pPr marL="0" indent="0">
              <a:buNone/>
            </a:pPr>
            <a:r>
              <a:rPr lang="en-GB" sz="1600" dirty="0">
                <a:solidFill>
                  <a:schemeClr val="accent5">
                    <a:lumMod val="75000"/>
                  </a:schemeClr>
                </a:solidFill>
                <a:latin typeface="Arial" panose="020B0604020202020204" pitchFamily="34" charset="0"/>
                <a:cs typeface="Arial" panose="020B0604020202020204" pitchFamily="34" charset="0"/>
              </a:rPr>
              <a:t>Methodology:</a:t>
            </a:r>
          </a:p>
          <a:p>
            <a:r>
              <a:rPr lang="en-US" sz="1600" dirty="0">
                <a:solidFill>
                  <a:schemeClr val="accent5">
                    <a:lumMod val="75000"/>
                  </a:schemeClr>
                </a:solidFill>
                <a:latin typeface="Arial" panose="020B0604020202020204" pitchFamily="34" charset="0"/>
                <a:cs typeface="Arial" panose="020B0604020202020204" pitchFamily="34" charset="0"/>
              </a:rPr>
              <a:t>GPT-3.5 </a:t>
            </a:r>
          </a:p>
          <a:p>
            <a:r>
              <a:rPr lang="en-US" sz="1600" dirty="0">
                <a:solidFill>
                  <a:schemeClr val="accent5">
                    <a:lumMod val="75000"/>
                  </a:schemeClr>
                </a:solidFill>
                <a:latin typeface="Arial" panose="020B0604020202020204" pitchFamily="34" charset="0"/>
                <a:cs typeface="Arial" panose="020B0604020202020204" pitchFamily="34" charset="0"/>
              </a:rPr>
              <a:t>text separated into parts separately uploaded with relevant summary request (prompts) </a:t>
            </a:r>
          </a:p>
          <a:p>
            <a:r>
              <a:rPr lang="en-US" sz="1600" dirty="0">
                <a:solidFill>
                  <a:schemeClr val="accent5">
                    <a:lumMod val="75000"/>
                  </a:schemeClr>
                </a:solidFill>
                <a:latin typeface="Arial" panose="020B0604020202020204" pitchFamily="34" charset="0"/>
                <a:cs typeface="Arial" panose="020B0604020202020204" pitchFamily="34" charset="0"/>
              </a:rPr>
              <a:t>answers obtained were used only if good enough, when not sufficiently clear a follow up question was prompted </a:t>
            </a:r>
          </a:p>
          <a:p>
            <a:r>
              <a:rPr lang="en-US" sz="1600" dirty="0">
                <a:solidFill>
                  <a:schemeClr val="accent5">
                    <a:lumMod val="75000"/>
                  </a:schemeClr>
                </a:solidFill>
                <a:latin typeface="Arial" panose="020B0604020202020204" pitchFamily="34" charset="0"/>
                <a:cs typeface="Arial" panose="020B0604020202020204" pitchFamily="34" charset="0"/>
              </a:rPr>
              <a:t>resulting text was edited, but no text added </a:t>
            </a:r>
          </a:p>
          <a:p>
            <a:r>
              <a:rPr lang="en-US" sz="1600" dirty="0">
                <a:solidFill>
                  <a:schemeClr val="accent5">
                    <a:lumMod val="75000"/>
                  </a:schemeClr>
                </a:solidFill>
                <a:latin typeface="Arial" panose="020B0604020202020204" pitchFamily="34" charset="0"/>
                <a:cs typeface="Arial" panose="020B0604020202020204" pitchFamily="34" charset="0"/>
              </a:rPr>
              <a:t>original summary of ECtHR judgment (produced by human) was used as a model of the result at which the exercises was aimed </a:t>
            </a:r>
            <a:endParaRPr lang="en-GB" sz="1600" dirty="0">
              <a:solidFill>
                <a:schemeClr val="accent5">
                  <a:lumMod val="75000"/>
                </a:schemeClr>
              </a:solidFill>
              <a:latin typeface="Arial" panose="020B0604020202020204" pitchFamily="34" charset="0"/>
              <a:cs typeface="Arial" panose="020B0604020202020204" pitchFamily="34" charset="0"/>
            </a:endParaRPr>
          </a:p>
          <a:p>
            <a:endParaRPr lang="fr-FR" sz="1650" dirty="0"/>
          </a:p>
        </p:txBody>
      </p:sp>
    </p:spTree>
    <p:extLst>
      <p:ext uri="{BB962C8B-B14F-4D97-AF65-F5344CB8AC3E}">
        <p14:creationId xmlns:p14="http://schemas.microsoft.com/office/powerpoint/2010/main" val="221037764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B565E-CBD3-BD68-CC67-EDD138F84040}"/>
              </a:ext>
            </a:extLst>
          </p:cNvPr>
          <p:cNvSpPr>
            <a:spLocks noGrp="1"/>
          </p:cNvSpPr>
          <p:nvPr>
            <p:ph type="title"/>
          </p:nvPr>
        </p:nvSpPr>
        <p:spPr>
          <a:xfrm>
            <a:off x="582930" y="995466"/>
            <a:ext cx="7626096" cy="884682"/>
          </a:xfrm>
        </p:spPr>
        <p:txBody>
          <a:bodyPr>
            <a:normAutofit/>
          </a:bodyPr>
          <a:lstStyle/>
          <a:p>
            <a:r>
              <a:rPr lang="en-GB" sz="3000" b="1" dirty="0">
                <a:solidFill>
                  <a:schemeClr val="accent5">
                    <a:lumMod val="50000"/>
                  </a:schemeClr>
                </a:solidFill>
                <a:latin typeface="+mn-lt"/>
              </a:rPr>
              <a:t>Tests of AI tools under TJENI</a:t>
            </a:r>
            <a:endParaRPr lang="fr-FR" sz="3000" b="1" dirty="0">
              <a:solidFill>
                <a:schemeClr val="accent5">
                  <a:lumMod val="50000"/>
                </a:schemeClr>
              </a:solidFill>
              <a:latin typeface="+mn-lt"/>
            </a:endParaRPr>
          </a:p>
        </p:txBody>
      </p:sp>
      <p:sp>
        <p:nvSpPr>
          <p:cNvPr id="3" name="Content Placeholder 2">
            <a:extLst>
              <a:ext uri="{FF2B5EF4-FFF2-40B4-BE49-F238E27FC236}">
                <a16:creationId xmlns:a16="http://schemas.microsoft.com/office/drawing/2014/main" id="{95F2F3E4-3DFC-4FE6-C2F9-59CAA6D104ED}"/>
              </a:ext>
            </a:extLst>
          </p:cNvPr>
          <p:cNvSpPr>
            <a:spLocks noGrp="1"/>
          </p:cNvSpPr>
          <p:nvPr>
            <p:ph idx="1"/>
          </p:nvPr>
        </p:nvSpPr>
        <p:spPr>
          <a:xfrm>
            <a:off x="582930" y="1452282"/>
            <a:ext cx="7879842" cy="3180441"/>
          </a:xfrm>
        </p:spPr>
        <p:txBody>
          <a:bodyPr>
            <a:normAutofit fontScale="85000" lnSpcReduction="20000"/>
          </a:bodyPr>
          <a:lstStyle/>
          <a:p>
            <a:pPr marL="0" indent="0">
              <a:buNone/>
            </a:pPr>
            <a:r>
              <a:rPr lang="en-GB" sz="1500" b="1" dirty="0">
                <a:solidFill>
                  <a:schemeClr val="accent5">
                    <a:lumMod val="50000"/>
                  </a:schemeClr>
                </a:solidFill>
                <a:ea typeface="Calibri" panose="020F0502020204030204" pitchFamily="34" charset="0"/>
              </a:rPr>
              <a:t>Scoring:</a:t>
            </a:r>
          </a:p>
          <a:p>
            <a:r>
              <a:rPr lang="en-GB" sz="1500" dirty="0">
                <a:solidFill>
                  <a:schemeClr val="accent5">
                    <a:lumMod val="50000"/>
                  </a:schemeClr>
                </a:solidFill>
                <a:ea typeface="Calibri" panose="020F0502020204030204" pitchFamily="34" charset="0"/>
              </a:rPr>
              <a:t>Each part scored separately: </a:t>
            </a:r>
          </a:p>
          <a:p>
            <a:pPr lvl="1"/>
            <a:r>
              <a:rPr lang="en-GB" sz="1500" dirty="0">
                <a:solidFill>
                  <a:schemeClr val="accent5">
                    <a:lumMod val="50000"/>
                  </a:schemeClr>
                </a:solidFill>
                <a:ea typeface="Calibri" panose="020F0502020204030204" pitchFamily="34" charset="0"/>
              </a:rPr>
              <a:t>Topic/Labelling </a:t>
            </a:r>
          </a:p>
          <a:p>
            <a:pPr lvl="1"/>
            <a:r>
              <a:rPr lang="en-GB" sz="1500" dirty="0">
                <a:solidFill>
                  <a:schemeClr val="accent5">
                    <a:lumMod val="50000"/>
                  </a:schemeClr>
                </a:solidFill>
                <a:ea typeface="Calibri" panose="020F0502020204030204" pitchFamily="34" charset="0"/>
              </a:rPr>
              <a:t>Facts </a:t>
            </a:r>
          </a:p>
          <a:p>
            <a:pPr lvl="1"/>
            <a:r>
              <a:rPr lang="en-GB" sz="1500" dirty="0">
                <a:solidFill>
                  <a:schemeClr val="accent5">
                    <a:lumMod val="50000"/>
                  </a:schemeClr>
                </a:solidFill>
                <a:ea typeface="Calibri" panose="020F0502020204030204" pitchFamily="34" charset="0"/>
              </a:rPr>
              <a:t>Law </a:t>
            </a:r>
          </a:p>
          <a:p>
            <a:pPr lvl="1"/>
            <a:r>
              <a:rPr lang="en-GB" sz="1500" dirty="0">
                <a:solidFill>
                  <a:schemeClr val="accent5">
                    <a:lumMod val="50000"/>
                  </a:schemeClr>
                </a:solidFill>
                <a:ea typeface="Calibri" panose="020F0502020204030204" pitchFamily="34" charset="0"/>
              </a:rPr>
              <a:t>Conclusion </a:t>
            </a:r>
          </a:p>
          <a:p>
            <a:pPr lvl="1"/>
            <a:r>
              <a:rPr lang="en-GB" sz="1500" dirty="0">
                <a:solidFill>
                  <a:schemeClr val="accent5">
                    <a:lumMod val="50000"/>
                  </a:schemeClr>
                </a:solidFill>
                <a:ea typeface="Calibri" panose="020F0502020204030204" pitchFamily="34" charset="0"/>
              </a:rPr>
              <a:t>Remedies</a:t>
            </a:r>
          </a:p>
          <a:p>
            <a:r>
              <a:rPr lang="en-GB" sz="1500" dirty="0">
                <a:solidFill>
                  <a:schemeClr val="accent5">
                    <a:lumMod val="50000"/>
                  </a:schemeClr>
                </a:solidFill>
                <a:ea typeface="Calibri" panose="020F0502020204030204" pitchFamily="34" charset="0"/>
              </a:rPr>
              <a:t>2 dimensions: </a:t>
            </a:r>
          </a:p>
          <a:p>
            <a:pPr lvl="1"/>
            <a:r>
              <a:rPr lang="en-GB" sz="1500" dirty="0">
                <a:solidFill>
                  <a:schemeClr val="accent5">
                    <a:lumMod val="50000"/>
                  </a:schemeClr>
                </a:solidFill>
                <a:ea typeface="Calibri" panose="020F0502020204030204" pitchFamily="34" charset="0"/>
              </a:rPr>
              <a:t>Correctness </a:t>
            </a:r>
          </a:p>
          <a:p>
            <a:pPr lvl="1"/>
            <a:r>
              <a:rPr lang="en-GB" sz="1500" dirty="0">
                <a:solidFill>
                  <a:schemeClr val="accent5">
                    <a:lumMod val="50000"/>
                  </a:schemeClr>
                </a:solidFill>
                <a:ea typeface="Calibri" panose="020F0502020204030204" pitchFamily="34" charset="0"/>
              </a:rPr>
              <a:t>Completeness</a:t>
            </a:r>
          </a:p>
          <a:p>
            <a:r>
              <a:rPr lang="en-GB" sz="1500" dirty="0">
                <a:solidFill>
                  <a:schemeClr val="accent5">
                    <a:lumMod val="50000"/>
                  </a:schemeClr>
                </a:solidFill>
              </a:rPr>
              <a:t>3-steps scale: </a:t>
            </a:r>
          </a:p>
          <a:p>
            <a:pPr lvl="1"/>
            <a:r>
              <a:rPr lang="en-GB" sz="1500" dirty="0">
                <a:solidFill>
                  <a:schemeClr val="accent5">
                    <a:lumMod val="50000"/>
                  </a:schemeClr>
                </a:solidFill>
                <a:ea typeface="Calibri" panose="020F0502020204030204" pitchFamily="34" charset="0"/>
              </a:rPr>
              <a:t>0: wrong information/incorrect language </a:t>
            </a:r>
          </a:p>
          <a:p>
            <a:pPr lvl="1"/>
            <a:r>
              <a:rPr lang="en-GB" sz="1500" dirty="0">
                <a:solidFill>
                  <a:schemeClr val="accent5">
                    <a:lumMod val="50000"/>
                  </a:schemeClr>
                </a:solidFill>
                <a:ea typeface="Calibri" panose="020F0502020204030204" pitchFamily="34" charset="0"/>
              </a:rPr>
              <a:t>1: needs improvement </a:t>
            </a:r>
          </a:p>
          <a:p>
            <a:pPr lvl="1"/>
            <a:r>
              <a:rPr lang="en-GB" sz="1500" dirty="0">
                <a:solidFill>
                  <a:schemeClr val="accent5">
                    <a:lumMod val="50000"/>
                  </a:schemeClr>
                </a:solidFill>
                <a:ea typeface="Calibri" panose="020F0502020204030204" pitchFamily="34" charset="0"/>
              </a:rPr>
              <a:t>2: correct information/clear language (understandable)</a:t>
            </a:r>
            <a:endParaRPr lang="fr-FR" sz="1500" dirty="0">
              <a:solidFill>
                <a:schemeClr val="accent5">
                  <a:lumMod val="50000"/>
                </a:schemeClr>
              </a:solidFill>
            </a:endParaRPr>
          </a:p>
          <a:p>
            <a:endParaRPr lang="en-GB" sz="900" dirty="0">
              <a:latin typeface="Calibri" panose="020F0502020204030204" pitchFamily="34" charset="0"/>
              <a:ea typeface="Calibri" panose="020F0502020204030204" pitchFamily="34" charset="0"/>
            </a:endParaRPr>
          </a:p>
          <a:p>
            <a:pPr lvl="1"/>
            <a:endParaRPr lang="fr-FR" sz="900" dirty="0"/>
          </a:p>
        </p:txBody>
      </p:sp>
    </p:spTree>
    <p:extLst>
      <p:ext uri="{BB962C8B-B14F-4D97-AF65-F5344CB8AC3E}">
        <p14:creationId xmlns:p14="http://schemas.microsoft.com/office/powerpoint/2010/main" val="643025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005DD-58AC-5EFE-D81E-20AD68239ECC}"/>
              </a:ext>
            </a:extLst>
          </p:cNvPr>
          <p:cNvSpPr>
            <a:spLocks noGrp="1"/>
          </p:cNvSpPr>
          <p:nvPr>
            <p:ph type="title"/>
          </p:nvPr>
        </p:nvSpPr>
        <p:spPr>
          <a:xfrm>
            <a:off x="622407" y="787997"/>
            <a:ext cx="3257184" cy="1425004"/>
          </a:xfrm>
        </p:spPr>
        <p:txBody>
          <a:bodyPr>
            <a:normAutofit/>
          </a:bodyPr>
          <a:lstStyle/>
          <a:p>
            <a:r>
              <a:rPr lang="en-GB" sz="3600" b="1" dirty="0">
                <a:solidFill>
                  <a:schemeClr val="accent5">
                    <a:lumMod val="50000"/>
                  </a:schemeClr>
                </a:solidFill>
                <a:latin typeface="+mn-lt"/>
              </a:rPr>
              <a:t>Conclusions</a:t>
            </a:r>
            <a:endParaRPr lang="fr-FR" sz="3600" b="1" dirty="0">
              <a:solidFill>
                <a:schemeClr val="accent5">
                  <a:lumMod val="50000"/>
                </a:schemeClr>
              </a:solidFill>
              <a:latin typeface="+mn-lt"/>
            </a:endParaRPr>
          </a:p>
        </p:txBody>
      </p:sp>
      <p:sp>
        <p:nvSpPr>
          <p:cNvPr id="3" name="Content Placeholder 2">
            <a:extLst>
              <a:ext uri="{FF2B5EF4-FFF2-40B4-BE49-F238E27FC236}">
                <a16:creationId xmlns:a16="http://schemas.microsoft.com/office/drawing/2014/main" id="{28102370-7798-148C-B71F-F0A4212FFF5C}"/>
              </a:ext>
            </a:extLst>
          </p:cNvPr>
          <p:cNvSpPr>
            <a:spLocks noGrp="1"/>
          </p:cNvSpPr>
          <p:nvPr>
            <p:ph idx="1"/>
          </p:nvPr>
        </p:nvSpPr>
        <p:spPr>
          <a:xfrm>
            <a:off x="591671" y="1293030"/>
            <a:ext cx="8064393" cy="3694387"/>
          </a:xfrm>
        </p:spPr>
        <p:txBody>
          <a:bodyPr anchor="ctr">
            <a:normAutofit/>
          </a:bodyPr>
          <a:lstStyle/>
          <a:p>
            <a:pPr marL="257175" indent="-257175">
              <a:buFont typeface="+mj-lt"/>
              <a:buAutoNum type="arabicPeriod"/>
            </a:pPr>
            <a:r>
              <a:rPr lang="en-GB" sz="18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Automated summarisation - great potential for fast and effective legal research and judgment preparation by judiciaries</a:t>
            </a:r>
            <a:endParaRPr lang="fr-FR" sz="18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257175" indent="-257175">
              <a:spcAft>
                <a:spcPts val="600"/>
              </a:spcAft>
              <a:buFont typeface="+mj-lt"/>
              <a:buAutoNum type="arabicPeriod"/>
            </a:pPr>
            <a:r>
              <a:rPr lang="en-GB" sz="18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The results shall be verified by the legal professionals who are / were involved in the preparation of the judgment in the case</a:t>
            </a:r>
          </a:p>
          <a:p>
            <a:pPr marL="257175" indent="-257175">
              <a:spcAft>
                <a:spcPts val="600"/>
              </a:spcAft>
              <a:buFont typeface="+mj-lt"/>
              <a:buAutoNum type="arabicPeriod"/>
            </a:pPr>
            <a:r>
              <a:rPr lang="en-GB" sz="18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Summarisation of facts in test in English was not complete</a:t>
            </a:r>
          </a:p>
          <a:p>
            <a:pPr marL="257175" indent="-257175">
              <a:spcAft>
                <a:spcPts val="600"/>
              </a:spcAft>
              <a:buFont typeface="+mj-lt"/>
              <a:buAutoNum type="arabicPeriod"/>
            </a:pPr>
            <a:r>
              <a:rPr lang="en-GB" sz="18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Summarisation in Greek language week in general</a:t>
            </a:r>
          </a:p>
          <a:p>
            <a:pPr marL="257175" indent="-257175">
              <a:spcAft>
                <a:spcPts val="600"/>
              </a:spcAft>
              <a:buFont typeface="+mj-lt"/>
              <a:buAutoNum type="arabicPeriod"/>
            </a:pPr>
            <a:r>
              <a:rPr lang="en-GB" sz="18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Limitations for non-</a:t>
            </a:r>
            <a:r>
              <a:rPr lang="en-GB" sz="1800" dirty="0" err="1">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latin</a:t>
            </a:r>
            <a:r>
              <a:rPr lang="en-GB" sz="18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 scripts</a:t>
            </a:r>
          </a:p>
          <a:p>
            <a:pPr marL="257175" indent="-257175">
              <a:spcAft>
                <a:spcPts val="600"/>
              </a:spcAft>
              <a:buFont typeface="+mj-lt"/>
              <a:buAutoNum type="arabicPeriod"/>
            </a:pPr>
            <a:r>
              <a:rPr lang="en-GB" sz="18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Risks of commercial tools: human rights compliance (personal data) due to lack of transparency and potential bias</a:t>
            </a:r>
            <a:endParaRPr lang="fr-FR" sz="18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5231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E7F4A-930D-6402-7D24-E88DEEF023A1}"/>
              </a:ext>
            </a:extLst>
          </p:cNvPr>
          <p:cNvSpPr>
            <a:spLocks noGrp="1"/>
          </p:cNvSpPr>
          <p:nvPr>
            <p:ph type="title"/>
          </p:nvPr>
        </p:nvSpPr>
        <p:spPr>
          <a:xfrm>
            <a:off x="574862" y="1144973"/>
            <a:ext cx="7886700" cy="954925"/>
          </a:xfrm>
        </p:spPr>
        <p:txBody>
          <a:bodyPr>
            <a:normAutofit/>
          </a:bodyPr>
          <a:lstStyle/>
          <a:p>
            <a:r>
              <a:rPr lang="en-US" sz="3000" b="1" dirty="0">
                <a:solidFill>
                  <a:srgbClr val="002060"/>
                </a:solidFill>
                <a:latin typeface="+mn-lt"/>
              </a:rPr>
              <a:t>How to address possible risks?</a:t>
            </a:r>
            <a:endParaRPr lang="fr-FR" sz="3000" b="1" dirty="0">
              <a:solidFill>
                <a:srgbClr val="002060"/>
              </a:solidFill>
              <a:latin typeface="+mn-lt"/>
            </a:endParaRPr>
          </a:p>
        </p:txBody>
      </p:sp>
      <p:sp>
        <p:nvSpPr>
          <p:cNvPr id="3" name="Content Placeholder 2">
            <a:extLst>
              <a:ext uri="{FF2B5EF4-FFF2-40B4-BE49-F238E27FC236}">
                <a16:creationId xmlns:a16="http://schemas.microsoft.com/office/drawing/2014/main" id="{6ACC6E10-DC87-66A5-4E0A-C7B2AB2C99F3}"/>
              </a:ext>
            </a:extLst>
          </p:cNvPr>
          <p:cNvSpPr>
            <a:spLocks noGrp="1"/>
          </p:cNvSpPr>
          <p:nvPr>
            <p:ph idx="1"/>
          </p:nvPr>
        </p:nvSpPr>
        <p:spPr>
          <a:xfrm>
            <a:off x="628650" y="1858518"/>
            <a:ext cx="7886700" cy="2770632"/>
          </a:xfrm>
        </p:spPr>
        <p:txBody>
          <a:bodyPr>
            <a:normAutofit/>
          </a:bodyPr>
          <a:lstStyle/>
          <a:p>
            <a:pPr marL="0" indent="0">
              <a:spcBef>
                <a:spcPts val="150"/>
              </a:spcBef>
              <a:buNone/>
            </a:pPr>
            <a:r>
              <a:rPr lang="en-GB" sz="1800" b="1" dirty="0">
                <a:solidFill>
                  <a:schemeClr val="accent1">
                    <a:lumMod val="50000"/>
                  </a:schemeClr>
                </a:solidFill>
                <a:ea typeface="Times New Roman" panose="02020603050405020304" pitchFamily="18" charset="0"/>
                <a:cs typeface="Times New Roman" panose="02020603050405020304" pitchFamily="18" charset="0"/>
              </a:rPr>
              <a:t>CM Recommendation CM/Rec(2020)1 on the human rights impacts of algorithmic systems</a:t>
            </a:r>
          </a:p>
          <a:p>
            <a:pPr marL="0" indent="0">
              <a:spcBef>
                <a:spcPts val="150"/>
              </a:spcBef>
              <a:buNone/>
            </a:pPr>
            <a:endParaRPr lang="en-GB" sz="1800" b="1" dirty="0">
              <a:solidFill>
                <a:schemeClr val="accent1">
                  <a:lumMod val="50000"/>
                </a:schemeClr>
              </a:solidFill>
              <a:ea typeface="Calibri" panose="020F0502020204030204" pitchFamily="34" charset="0"/>
              <a:cs typeface="Calibri" panose="020F0502020204030204" pitchFamily="34" charset="0"/>
            </a:endParaRPr>
          </a:p>
          <a:p>
            <a:pPr marL="0" indent="0">
              <a:spcBef>
                <a:spcPts val="150"/>
              </a:spcBef>
              <a:buNone/>
            </a:pPr>
            <a:r>
              <a:rPr lang="en-GB" sz="1800" b="1" dirty="0">
                <a:solidFill>
                  <a:schemeClr val="accent1">
                    <a:lumMod val="50000"/>
                  </a:schemeClr>
                </a:solidFill>
                <a:ea typeface="Calibri" panose="020F0502020204030204" pitchFamily="34" charset="0"/>
                <a:cs typeface="Calibri" panose="020F0502020204030204" pitchFamily="34" charset="0"/>
              </a:rPr>
              <a:t>In judicial contexts</a:t>
            </a:r>
            <a:r>
              <a:rPr lang="en-GB" sz="1800" dirty="0">
                <a:solidFill>
                  <a:schemeClr val="accent1">
                    <a:lumMod val="50000"/>
                  </a:schemeClr>
                </a:solidFill>
                <a:ea typeface="Calibri" panose="020F0502020204030204" pitchFamily="34" charset="0"/>
                <a:cs typeface="Calibri" panose="020F0502020204030204" pitchFamily="34" charset="0"/>
              </a:rPr>
              <a:t>, where algorithmic systems are used for legal analysis or risk assessment, </a:t>
            </a:r>
            <a:r>
              <a:rPr lang="en-GB" sz="1800" b="1" dirty="0">
                <a:solidFill>
                  <a:schemeClr val="accent1">
                    <a:lumMod val="50000"/>
                  </a:schemeClr>
                </a:solidFill>
                <a:ea typeface="Calibri" panose="020F0502020204030204" pitchFamily="34" charset="0"/>
                <a:cs typeface="Calibri" panose="020F0502020204030204" pitchFamily="34" charset="0"/>
              </a:rPr>
              <a:t>adherence to fair trial guarantees is paramount</a:t>
            </a:r>
            <a:r>
              <a:rPr lang="en-GB" sz="1800" dirty="0">
                <a:solidFill>
                  <a:schemeClr val="accent1">
                    <a:lumMod val="50000"/>
                  </a:schemeClr>
                </a:solidFill>
                <a:ea typeface="Calibri" panose="020F0502020204030204" pitchFamily="34" charset="0"/>
                <a:cs typeface="Calibri" panose="020F0502020204030204" pitchFamily="34" charset="0"/>
              </a:rPr>
              <a:t>. The term </a:t>
            </a:r>
            <a:r>
              <a:rPr lang="en-GB" sz="1800" b="1" dirty="0">
                <a:solidFill>
                  <a:schemeClr val="accent1">
                    <a:lumMod val="50000"/>
                  </a:schemeClr>
                </a:solidFill>
                <a:ea typeface="Calibri" panose="020F0502020204030204" pitchFamily="34" charset="0"/>
                <a:cs typeface="Calibri" panose="020F0502020204030204" pitchFamily="34" charset="0"/>
              </a:rPr>
              <a:t>'high risk' applies</a:t>
            </a:r>
            <a:r>
              <a:rPr lang="en-GB" sz="1800" dirty="0">
                <a:solidFill>
                  <a:schemeClr val="accent1">
                    <a:lumMod val="50000"/>
                  </a:schemeClr>
                </a:solidFill>
                <a:ea typeface="Calibri" panose="020F0502020204030204" pitchFamily="34" charset="0"/>
                <a:cs typeface="Calibri" panose="020F0502020204030204" pitchFamily="34" charset="0"/>
              </a:rPr>
              <a:t> when these </a:t>
            </a:r>
            <a:r>
              <a:rPr lang="en-GB" sz="1800" b="1" dirty="0">
                <a:solidFill>
                  <a:schemeClr val="accent1">
                    <a:lumMod val="50000"/>
                  </a:schemeClr>
                </a:solidFill>
                <a:ea typeface="Calibri" panose="020F0502020204030204" pitchFamily="34" charset="0"/>
                <a:cs typeface="Calibri" panose="020F0502020204030204" pitchFamily="34" charset="0"/>
              </a:rPr>
              <a:t>systems may lead to serious consequences or infringements on human rights, particularly in situations lacking alternatives or where distributive injustice may occur</a:t>
            </a:r>
            <a:r>
              <a:rPr lang="en-GB" sz="1800" dirty="0">
                <a:solidFill>
                  <a:schemeClr val="accent1">
                    <a:lumMod val="50000"/>
                  </a:schemeClr>
                </a:solidFill>
                <a:ea typeface="Calibri" panose="020F0502020204030204" pitchFamily="34" charset="0"/>
                <a:cs typeface="Calibri" panose="020F0502020204030204" pitchFamily="34" charset="0"/>
              </a:rPr>
              <a:t>.</a:t>
            </a:r>
            <a:endParaRPr lang="fr-FR" sz="1800" dirty="0">
              <a:solidFill>
                <a:schemeClr val="accent1">
                  <a:lumMod val="50000"/>
                </a:schemeClr>
              </a:solidFill>
              <a:ea typeface="Calibri" panose="020F0502020204030204" pitchFamily="34" charset="0"/>
              <a:cs typeface="Times New Roman" panose="02020603050405020304" pitchFamily="18" charset="0"/>
            </a:endParaRPr>
          </a:p>
          <a:p>
            <a:pPr marL="0" indent="0">
              <a:spcBef>
                <a:spcPts val="150"/>
              </a:spcBef>
              <a:buNone/>
            </a:pPr>
            <a:endParaRPr lang="fr-FR" sz="1650" b="1" dirty="0">
              <a:latin typeface="Calibri Light" panose="020F0302020204030204" pitchFamily="34" charset="0"/>
              <a:ea typeface="Times New Roman" panose="02020603050405020304" pitchFamily="18" charset="0"/>
              <a:cs typeface="Times New Roman" panose="02020603050405020304" pitchFamily="18" charset="0"/>
            </a:endParaRPr>
          </a:p>
          <a:p>
            <a:endParaRPr lang="fr-FR" sz="1650" dirty="0"/>
          </a:p>
        </p:txBody>
      </p:sp>
    </p:spTree>
    <p:extLst>
      <p:ext uri="{BB962C8B-B14F-4D97-AF65-F5344CB8AC3E}">
        <p14:creationId xmlns:p14="http://schemas.microsoft.com/office/powerpoint/2010/main" val="3254794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E7F4A-930D-6402-7D24-E88DEEF023A1}"/>
              </a:ext>
            </a:extLst>
          </p:cNvPr>
          <p:cNvSpPr>
            <a:spLocks noGrp="1"/>
          </p:cNvSpPr>
          <p:nvPr>
            <p:ph type="title"/>
          </p:nvPr>
        </p:nvSpPr>
        <p:spPr>
          <a:xfrm>
            <a:off x="574862" y="776139"/>
            <a:ext cx="7886700" cy="954925"/>
          </a:xfrm>
        </p:spPr>
        <p:txBody>
          <a:bodyPr>
            <a:normAutofit/>
          </a:bodyPr>
          <a:lstStyle/>
          <a:p>
            <a:pPr algn="ctr"/>
            <a:r>
              <a:rPr lang="en-US" sz="2600" b="1" dirty="0" err="1">
                <a:solidFill>
                  <a:srgbClr val="002060"/>
                </a:solidFill>
                <a:latin typeface="+mn-lt"/>
              </a:rPr>
              <a:t>Hurbain</a:t>
            </a:r>
            <a:r>
              <a:rPr lang="en-US" sz="2600" b="1" dirty="0">
                <a:solidFill>
                  <a:srgbClr val="002060"/>
                </a:solidFill>
                <a:latin typeface="+mn-lt"/>
              </a:rPr>
              <a:t> v. Belgium 57292/16, Grand Chamber judgment of 4 July 2023</a:t>
            </a:r>
            <a:endParaRPr lang="fr-FR" sz="2600" b="1" dirty="0">
              <a:solidFill>
                <a:srgbClr val="002060"/>
              </a:solidFill>
              <a:latin typeface="+mn-lt"/>
            </a:endParaRPr>
          </a:p>
        </p:txBody>
      </p:sp>
      <p:sp>
        <p:nvSpPr>
          <p:cNvPr id="3" name="Content Placeholder 2">
            <a:extLst>
              <a:ext uri="{FF2B5EF4-FFF2-40B4-BE49-F238E27FC236}">
                <a16:creationId xmlns:a16="http://schemas.microsoft.com/office/drawing/2014/main" id="{6ACC6E10-DC87-66A5-4E0A-C7B2AB2C99F3}"/>
              </a:ext>
            </a:extLst>
          </p:cNvPr>
          <p:cNvSpPr>
            <a:spLocks noGrp="1"/>
          </p:cNvSpPr>
          <p:nvPr>
            <p:ph idx="1"/>
          </p:nvPr>
        </p:nvSpPr>
        <p:spPr>
          <a:xfrm>
            <a:off x="628650" y="1658287"/>
            <a:ext cx="7886700" cy="2770632"/>
          </a:xfrm>
        </p:spPr>
        <p:txBody>
          <a:bodyPr>
            <a:normAutofit fontScale="92500"/>
          </a:bodyPr>
          <a:lstStyle/>
          <a:p>
            <a:pPr marL="0" indent="0">
              <a:spcBef>
                <a:spcPts val="150"/>
              </a:spcBef>
              <a:buNone/>
            </a:pPr>
            <a:r>
              <a:rPr lang="en-US" sz="1800" dirty="0">
                <a:solidFill>
                  <a:schemeClr val="accent1">
                    <a:lumMod val="50000"/>
                  </a:schemeClr>
                </a:solidFill>
                <a:ea typeface="Times New Roman" panose="02020603050405020304" pitchFamily="18" charset="0"/>
                <a:cs typeface="Times New Roman" panose="02020603050405020304" pitchFamily="18" charset="0"/>
              </a:rPr>
              <a:t>In this case a Newspaper publisher (</a:t>
            </a:r>
            <a:r>
              <a:rPr lang="en-US" sz="1800" dirty="0" err="1">
                <a:solidFill>
                  <a:schemeClr val="accent1">
                    <a:lumMod val="50000"/>
                  </a:schemeClr>
                </a:solidFill>
                <a:ea typeface="Times New Roman" panose="02020603050405020304" pitchFamily="18" charset="0"/>
                <a:cs typeface="Times New Roman" panose="02020603050405020304" pitchFamily="18" charset="0"/>
              </a:rPr>
              <a:t>Hurbain</a:t>
            </a:r>
            <a:r>
              <a:rPr lang="en-US" sz="1800" dirty="0">
                <a:solidFill>
                  <a:schemeClr val="accent1">
                    <a:lumMod val="50000"/>
                  </a:schemeClr>
                </a:solidFill>
                <a:ea typeface="Times New Roman" panose="02020603050405020304" pitchFamily="18" charset="0"/>
                <a:cs typeface="Times New Roman" panose="02020603050405020304" pitchFamily="18" charset="0"/>
              </a:rPr>
              <a:t>) was ordered in a civil judgment to </a:t>
            </a:r>
            <a:r>
              <a:rPr lang="en-US" sz="1800" dirty="0" err="1">
                <a:solidFill>
                  <a:schemeClr val="accent1">
                    <a:lumMod val="50000"/>
                  </a:schemeClr>
                </a:solidFill>
                <a:ea typeface="Times New Roman" panose="02020603050405020304" pitchFamily="18" charset="0"/>
                <a:cs typeface="Times New Roman" panose="02020603050405020304" pitchFamily="18" charset="0"/>
              </a:rPr>
              <a:t>anonymise</a:t>
            </a:r>
            <a:r>
              <a:rPr lang="en-US" sz="1800" dirty="0">
                <a:solidFill>
                  <a:schemeClr val="accent1">
                    <a:lumMod val="50000"/>
                  </a:schemeClr>
                </a:solidFill>
                <a:ea typeface="Times New Roman" panose="02020603050405020304" pitchFamily="18" charset="0"/>
                <a:cs typeface="Times New Roman" panose="02020603050405020304" pitchFamily="18" charset="0"/>
              </a:rPr>
              <a:t>, on grounds of the “right to be forgotten”, the electronic archived version of an article originally published in 1994 in the newspaper’s print edition and placed online in 2008. The article mentioned the full name of G., the driver responsible for a fatal road-traffic accident. </a:t>
            </a:r>
          </a:p>
          <a:p>
            <a:pPr marL="0" indent="0">
              <a:spcBef>
                <a:spcPts val="150"/>
              </a:spcBef>
              <a:buNone/>
            </a:pPr>
            <a:endParaRPr lang="en-US" sz="1800" dirty="0">
              <a:solidFill>
                <a:schemeClr val="accent1">
                  <a:lumMod val="50000"/>
                </a:schemeClr>
              </a:solidFill>
              <a:ea typeface="Times New Roman" panose="02020603050405020304" pitchFamily="18" charset="0"/>
              <a:cs typeface="Times New Roman" panose="02020603050405020304" pitchFamily="18" charset="0"/>
            </a:endParaRPr>
          </a:p>
          <a:p>
            <a:pPr marL="0" indent="0">
              <a:spcBef>
                <a:spcPts val="150"/>
              </a:spcBef>
              <a:buNone/>
            </a:pPr>
            <a:r>
              <a:rPr lang="en-US" sz="1800" dirty="0">
                <a:solidFill>
                  <a:schemeClr val="accent1">
                    <a:lumMod val="50000"/>
                  </a:schemeClr>
                </a:solidFill>
                <a:ea typeface="Times New Roman" panose="02020603050405020304" pitchFamily="18" charset="0"/>
                <a:cs typeface="Times New Roman" panose="02020603050405020304" pitchFamily="18" charset="0"/>
              </a:rPr>
              <a:t>In its Grand Chamber judgment of 4 July 2023, the European Court found </a:t>
            </a:r>
            <a:r>
              <a:rPr lang="en-US" sz="1800" b="1" dirty="0">
                <a:solidFill>
                  <a:schemeClr val="accent1">
                    <a:lumMod val="50000"/>
                  </a:schemeClr>
                </a:solidFill>
                <a:ea typeface="Times New Roman" panose="02020603050405020304" pitchFamily="18" charset="0"/>
                <a:cs typeface="Times New Roman" panose="02020603050405020304" pitchFamily="18" charset="0"/>
              </a:rPr>
              <a:t>no violation of the ECHR </a:t>
            </a:r>
            <a:r>
              <a:rPr lang="en-US" sz="1800" dirty="0">
                <a:solidFill>
                  <a:schemeClr val="accent1">
                    <a:lumMod val="50000"/>
                  </a:schemeClr>
                </a:solidFill>
                <a:ea typeface="Times New Roman" panose="02020603050405020304" pitchFamily="18" charset="0"/>
                <a:cs typeface="Times New Roman" panose="02020603050405020304" pitchFamily="18" charset="0"/>
              </a:rPr>
              <a:t>(and namely the freedom of expression and press freedom) on the account of the actions of the Belgium courts, who ordered the </a:t>
            </a:r>
            <a:r>
              <a:rPr lang="en-US" sz="1800" dirty="0" err="1">
                <a:solidFill>
                  <a:schemeClr val="accent1">
                    <a:lumMod val="50000"/>
                  </a:schemeClr>
                </a:solidFill>
                <a:ea typeface="Times New Roman" panose="02020603050405020304" pitchFamily="18" charset="0"/>
                <a:cs typeface="Times New Roman" panose="02020603050405020304" pitchFamily="18" charset="0"/>
              </a:rPr>
              <a:t>anonymisation</a:t>
            </a:r>
            <a:r>
              <a:rPr lang="en-US" sz="1800" dirty="0">
                <a:solidFill>
                  <a:schemeClr val="accent1">
                    <a:lumMod val="50000"/>
                  </a:schemeClr>
                </a:solidFill>
                <a:ea typeface="Times New Roman" panose="02020603050405020304" pitchFamily="18" charset="0"/>
                <a:cs typeface="Times New Roman" panose="02020603050405020304" pitchFamily="18" charset="0"/>
              </a:rPr>
              <a:t> of the article. </a:t>
            </a:r>
          </a:p>
          <a:p>
            <a:pPr marL="0" indent="0">
              <a:spcBef>
                <a:spcPts val="150"/>
              </a:spcBef>
              <a:buNone/>
            </a:pPr>
            <a:r>
              <a:rPr lang="en-US" sz="1800" dirty="0">
                <a:solidFill>
                  <a:schemeClr val="accent1">
                    <a:lumMod val="50000"/>
                  </a:schemeClr>
                </a:solidFill>
                <a:ea typeface="Times New Roman" panose="02020603050405020304" pitchFamily="18" charset="0"/>
                <a:cs typeface="Times New Roman" panose="02020603050405020304" pitchFamily="18" charset="0"/>
              </a:rPr>
              <a:t>In the case the </a:t>
            </a:r>
            <a:r>
              <a:rPr lang="en-US" sz="1800" b="1" dirty="0">
                <a:solidFill>
                  <a:schemeClr val="accent1">
                    <a:lumMod val="50000"/>
                  </a:schemeClr>
                </a:solidFill>
                <a:ea typeface="Times New Roman" panose="02020603050405020304" pitchFamily="18" charset="0"/>
                <a:cs typeface="Times New Roman" panose="02020603050405020304" pitchFamily="18" charset="0"/>
              </a:rPr>
              <a:t>balancing of two rights </a:t>
            </a:r>
            <a:r>
              <a:rPr lang="en-US" sz="1800" dirty="0">
                <a:solidFill>
                  <a:schemeClr val="accent1">
                    <a:lumMod val="50000"/>
                  </a:schemeClr>
                </a:solidFill>
                <a:ea typeface="Times New Roman" panose="02020603050405020304" pitchFamily="18" charset="0"/>
                <a:cs typeface="Times New Roman" panose="02020603050405020304" pitchFamily="18" charset="0"/>
              </a:rPr>
              <a:t>at stake </a:t>
            </a:r>
            <a:r>
              <a:rPr lang="en-US" sz="1800" b="1" dirty="0">
                <a:solidFill>
                  <a:schemeClr val="accent1">
                    <a:lumMod val="50000"/>
                  </a:schemeClr>
                </a:solidFill>
                <a:ea typeface="Times New Roman" panose="02020603050405020304" pitchFamily="18" charset="0"/>
                <a:cs typeface="Times New Roman" panose="02020603050405020304" pitchFamily="18" charset="0"/>
              </a:rPr>
              <a:t>(Article 10 - freedom of expression v. Article 8 - right to privacy</a:t>
            </a:r>
            <a:r>
              <a:rPr lang="en-US" sz="1800" dirty="0">
                <a:solidFill>
                  <a:schemeClr val="accent1">
                    <a:lumMod val="50000"/>
                  </a:schemeClr>
                </a:solidFill>
                <a:ea typeface="Times New Roman" panose="02020603050405020304" pitchFamily="18" charset="0"/>
                <a:cs typeface="Times New Roman" panose="02020603050405020304" pitchFamily="18" charset="0"/>
              </a:rPr>
              <a:t>), both of which are of equal value, was necessary</a:t>
            </a:r>
            <a:r>
              <a:rPr lang="en-US" sz="1800" b="1" dirty="0">
                <a:solidFill>
                  <a:schemeClr val="accent1">
                    <a:lumMod val="50000"/>
                  </a:schemeClr>
                </a:solidFill>
                <a:ea typeface="Times New Roman" panose="02020603050405020304" pitchFamily="18" charset="0"/>
                <a:cs typeface="Times New Roman" panose="02020603050405020304" pitchFamily="18" charset="0"/>
              </a:rPr>
              <a:t>.</a:t>
            </a:r>
          </a:p>
          <a:p>
            <a:pPr marL="0" indent="0">
              <a:spcBef>
                <a:spcPts val="150"/>
              </a:spcBef>
              <a:buNone/>
            </a:pPr>
            <a:endParaRPr lang="fr-FR" sz="1650" b="1" dirty="0">
              <a:latin typeface="Calibri Light" panose="020F0302020204030204" pitchFamily="34" charset="0"/>
              <a:ea typeface="Times New Roman" panose="02020603050405020304" pitchFamily="18" charset="0"/>
              <a:cs typeface="Times New Roman" panose="02020603050405020304" pitchFamily="18" charset="0"/>
            </a:endParaRPr>
          </a:p>
          <a:p>
            <a:endParaRPr lang="fr-FR" sz="1650" dirty="0"/>
          </a:p>
        </p:txBody>
      </p:sp>
    </p:spTree>
    <p:extLst>
      <p:ext uri="{BB962C8B-B14F-4D97-AF65-F5344CB8AC3E}">
        <p14:creationId xmlns:p14="http://schemas.microsoft.com/office/powerpoint/2010/main" val="1498770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005DD-58AC-5EFE-D81E-20AD68239ECC}"/>
              </a:ext>
            </a:extLst>
          </p:cNvPr>
          <p:cNvSpPr>
            <a:spLocks noGrp="1"/>
          </p:cNvSpPr>
          <p:nvPr>
            <p:ph type="title"/>
          </p:nvPr>
        </p:nvSpPr>
        <p:spPr>
          <a:xfrm>
            <a:off x="482654" y="1173367"/>
            <a:ext cx="7886700" cy="850124"/>
          </a:xfrm>
        </p:spPr>
        <p:txBody>
          <a:bodyPr>
            <a:normAutofit fontScale="90000"/>
          </a:bodyPr>
          <a:lstStyle/>
          <a:p>
            <a:r>
              <a:rPr lang="en-GB" sz="4200" b="1" dirty="0">
                <a:solidFill>
                  <a:schemeClr val="accent5">
                    <a:lumMod val="50000"/>
                  </a:schemeClr>
                </a:solidFill>
                <a:latin typeface="+mn-lt"/>
              </a:rPr>
              <a:t>Conclusions</a:t>
            </a:r>
            <a:br>
              <a:rPr lang="en-GB" sz="3900" dirty="0"/>
            </a:br>
            <a:br>
              <a:rPr lang="en-GB" sz="3900" dirty="0"/>
            </a:br>
            <a:r>
              <a:rPr lang="en-US" sz="2700" dirty="0">
                <a:solidFill>
                  <a:schemeClr val="accent5">
                    <a:lumMod val="50000"/>
                  </a:schemeClr>
                </a:solidFill>
                <a:latin typeface="+mn-lt"/>
              </a:rPr>
              <a:t>Keep in mind fundamental rights and the rule of law </a:t>
            </a:r>
            <a:br>
              <a:rPr lang="en-US" sz="2700" dirty="0">
                <a:solidFill>
                  <a:schemeClr val="accent5">
                    <a:lumMod val="50000"/>
                  </a:schemeClr>
                </a:solidFill>
                <a:latin typeface="+mn-lt"/>
              </a:rPr>
            </a:br>
            <a:br>
              <a:rPr lang="en-US" sz="2700" dirty="0">
                <a:solidFill>
                  <a:schemeClr val="accent5">
                    <a:lumMod val="50000"/>
                  </a:schemeClr>
                </a:solidFill>
                <a:latin typeface="+mn-lt"/>
              </a:rPr>
            </a:br>
            <a:r>
              <a:rPr lang="en-US" sz="2700" dirty="0">
                <a:solidFill>
                  <a:schemeClr val="accent5">
                    <a:lumMod val="50000"/>
                  </a:schemeClr>
                </a:solidFill>
                <a:latin typeface="+mn-lt"/>
              </a:rPr>
              <a:t>COE instrument provide </a:t>
            </a:r>
            <a:r>
              <a:rPr lang="en-US" sz="2700" dirty="0" err="1">
                <a:solidFill>
                  <a:schemeClr val="accent5">
                    <a:lumMod val="50000"/>
                  </a:schemeClr>
                </a:solidFill>
                <a:latin typeface="+mn-lt"/>
              </a:rPr>
              <a:t>guidances</a:t>
            </a:r>
            <a:r>
              <a:rPr lang="en-US" sz="2700" dirty="0">
                <a:solidFill>
                  <a:schemeClr val="accent5">
                    <a:lumMod val="50000"/>
                  </a:schemeClr>
                </a:solidFill>
                <a:latin typeface="+mn-lt"/>
              </a:rPr>
              <a:t> and recommendations</a:t>
            </a:r>
            <a:br>
              <a:rPr lang="en-US" sz="2700" dirty="0">
                <a:solidFill>
                  <a:schemeClr val="accent5">
                    <a:lumMod val="50000"/>
                  </a:schemeClr>
                </a:solidFill>
                <a:latin typeface="+mn-lt"/>
              </a:rPr>
            </a:br>
            <a:br>
              <a:rPr lang="en-US" sz="2700" dirty="0">
                <a:solidFill>
                  <a:schemeClr val="accent5">
                    <a:lumMod val="50000"/>
                  </a:schemeClr>
                </a:solidFill>
                <a:latin typeface="+mn-lt"/>
              </a:rPr>
            </a:br>
            <a:r>
              <a:rPr lang="en-US" sz="2700" dirty="0">
                <a:solidFill>
                  <a:schemeClr val="accent5">
                    <a:lumMod val="50000"/>
                  </a:schemeClr>
                </a:solidFill>
                <a:latin typeface="+mn-lt"/>
              </a:rPr>
              <a:t>Effective remedy shall be available</a:t>
            </a:r>
            <a:br>
              <a:rPr lang="en-US" sz="2700" dirty="0">
                <a:solidFill>
                  <a:schemeClr val="accent5">
                    <a:lumMod val="50000"/>
                  </a:schemeClr>
                </a:solidFill>
                <a:latin typeface="+mn-lt"/>
              </a:rPr>
            </a:br>
            <a:br>
              <a:rPr lang="en-US" sz="3900" dirty="0"/>
            </a:br>
            <a:endParaRPr lang="fr-FR" sz="3900" dirty="0"/>
          </a:p>
        </p:txBody>
      </p:sp>
      <p:sp>
        <p:nvSpPr>
          <p:cNvPr id="4" name="Content Placeholder 3">
            <a:extLst>
              <a:ext uri="{FF2B5EF4-FFF2-40B4-BE49-F238E27FC236}">
                <a16:creationId xmlns:a16="http://schemas.microsoft.com/office/drawing/2014/main" id="{975D149C-85A2-D46E-3A94-65A48D8C4A3E}"/>
              </a:ext>
            </a:extLst>
          </p:cNvPr>
          <p:cNvSpPr>
            <a:spLocks noGrp="1"/>
          </p:cNvSpPr>
          <p:nvPr>
            <p:ph idx="1"/>
          </p:nvPr>
        </p:nvSpPr>
        <p:spPr/>
        <p:txBody>
          <a:bodyPr/>
          <a:lstStyle/>
          <a:p>
            <a:pPr marL="0" indent="0">
              <a:buNone/>
            </a:pPr>
            <a:endParaRPr lang="fr-FR" dirty="0"/>
          </a:p>
        </p:txBody>
      </p:sp>
    </p:spTree>
    <p:extLst>
      <p:ext uri="{BB962C8B-B14F-4D97-AF65-F5344CB8AC3E}">
        <p14:creationId xmlns:p14="http://schemas.microsoft.com/office/powerpoint/2010/main" val="3223902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e la date 3">
            <a:extLst>
              <a:ext uri="{FF2B5EF4-FFF2-40B4-BE49-F238E27FC236}">
                <a16:creationId xmlns:a16="http://schemas.microsoft.com/office/drawing/2014/main" id="{23332E96-53DC-404D-B0D2-C98831BCA80E}"/>
              </a:ext>
            </a:extLst>
          </p:cNvPr>
          <p:cNvSpPr txBox="1">
            <a:spLocks/>
          </p:cNvSpPr>
          <p:nvPr/>
        </p:nvSpPr>
        <p:spPr bwMode="auto">
          <a:xfrm>
            <a:off x="250467" y="4718528"/>
            <a:ext cx="2133600" cy="211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fr-FR"/>
            </a:defPPr>
            <a:lvl1pPr algn="l" defTabSz="457200"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9pPr>
          </a:lstStyle>
          <a:p>
            <a:pPr>
              <a:lnSpc>
                <a:spcPct val="100000"/>
              </a:lnSpc>
              <a:spcBef>
                <a:spcPct val="0"/>
              </a:spcBef>
              <a:buFontTx/>
              <a:buNone/>
            </a:pPr>
            <a:fld id="{43E4FFC7-F062-4A56-B0C3-BE693F57E206}" type="datetime1">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nSpc>
                  <a:spcPct val="100000"/>
                </a:lnSpc>
                <a:spcBef>
                  <a:spcPct val="0"/>
                </a:spcBef>
                <a:buFontTx/>
                <a:buNone/>
              </a:pPr>
              <a:t>26/09/2024</a:t>
            </a:fld>
            <a:endParaRPr lang="fr-FR" altLang="fr-FR" sz="100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14" name="Espace réservé du numéro de diapositive 5">
            <a:extLst>
              <a:ext uri="{FF2B5EF4-FFF2-40B4-BE49-F238E27FC236}">
                <a16:creationId xmlns:a16="http://schemas.microsoft.com/office/drawing/2014/main" id="{02AB2ABE-7B23-AB48-B50B-F57DF3C2018F}"/>
              </a:ext>
            </a:extLst>
          </p:cNvPr>
          <p:cNvSpPr txBox="1">
            <a:spLocks/>
          </p:cNvSpPr>
          <p:nvPr/>
        </p:nvSpPr>
        <p:spPr bwMode="auto">
          <a:xfrm>
            <a:off x="8627165" y="4744523"/>
            <a:ext cx="393590"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defTabSz="457200"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9pPr>
          </a:lstStyle>
          <a:p>
            <a:pPr algn="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gn="r">
                <a:lnSpc>
                  <a:spcPct val="100000"/>
                </a:lnSpc>
                <a:spcBef>
                  <a:spcPct val="0"/>
                </a:spcBef>
                <a:buFontTx/>
                <a:buNone/>
              </a:pPr>
              <a:t>18</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15" name="Titre 1">
            <a:extLst>
              <a:ext uri="{FF2B5EF4-FFF2-40B4-BE49-F238E27FC236}">
                <a16:creationId xmlns:a16="http://schemas.microsoft.com/office/drawing/2014/main" id="{5B5AC9D4-5996-E74D-B549-144F8726F6AF}"/>
              </a:ext>
            </a:extLst>
          </p:cNvPr>
          <p:cNvSpPr txBox="1">
            <a:spLocks/>
          </p:cNvSpPr>
          <p:nvPr/>
        </p:nvSpPr>
        <p:spPr bwMode="auto">
          <a:xfrm>
            <a:off x="0" y="3238500"/>
            <a:ext cx="9144000" cy="1905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a:lstStyle>
          <a:p>
            <a:pPr eaLnBrk="1" hangingPunct="1"/>
            <a:r>
              <a:rPr lang="en-GB" altLang="fr-FR" sz="3200" b="1" dirty="0">
                <a:solidFill>
                  <a:srgbClr val="0D347D"/>
                </a:solidFill>
                <a:latin typeface="Arial Narrow" panose="020B0606020202030204" pitchFamily="34" charset="0"/>
              </a:rPr>
              <a:t>Thank you! </a:t>
            </a:r>
          </a:p>
          <a:p>
            <a:pPr eaLnBrk="1" hangingPunct="1"/>
            <a:r>
              <a:rPr lang="en-GB" sz="3200" b="1" dirty="0">
                <a:solidFill>
                  <a:srgbClr val="0D347D"/>
                </a:solidFill>
                <a:latin typeface="Arial Narrow" panose="020B0606020202030204" pitchFamily="34" charset="0"/>
                <a:hlinkClick r:id="rId2"/>
              </a:rPr>
              <a:t>biljana.nikolic@coe.int</a:t>
            </a:r>
            <a:r>
              <a:rPr lang="en-GB" sz="3200" b="1" dirty="0">
                <a:solidFill>
                  <a:srgbClr val="0D347D"/>
                </a:solidFill>
                <a:latin typeface="Arial Narrow" panose="020B0606020202030204" pitchFamily="34" charset="0"/>
              </a:rPr>
              <a:t> </a:t>
            </a:r>
            <a:endParaRPr lang="en-GB" sz="1400" dirty="0"/>
          </a:p>
          <a:p>
            <a:pPr eaLnBrk="1" hangingPunct="1"/>
            <a:endParaRPr lang="fr-FR" altLang="fr-FR" sz="1400" dirty="0">
              <a:latin typeface="Arial" panose="020B0604020202020204" pitchFamily="34" charset="0"/>
              <a:cs typeface="Arial" panose="020B0604020202020204" pitchFamily="34" charset="0"/>
            </a:endParaRPr>
          </a:p>
        </p:txBody>
      </p:sp>
      <p:pic>
        <p:nvPicPr>
          <p:cNvPr id="5" name="Picture 4" descr="A blue and white sign with a number&#10;&#10;Description automatically generated">
            <a:extLst>
              <a:ext uri="{FF2B5EF4-FFF2-40B4-BE49-F238E27FC236}">
                <a16:creationId xmlns:a16="http://schemas.microsoft.com/office/drawing/2014/main" id="{D5A7859F-A671-BBB6-AD81-705FD1CEFD6D}"/>
              </a:ext>
            </a:extLst>
          </p:cNvPr>
          <p:cNvPicPr>
            <a:picLocks noChangeAspect="1"/>
          </p:cNvPicPr>
          <p:nvPr/>
        </p:nvPicPr>
        <p:blipFill>
          <a:blip r:embed="rId3"/>
          <a:stretch>
            <a:fillRect/>
          </a:stretch>
        </p:blipFill>
        <p:spPr>
          <a:xfrm>
            <a:off x="3679607" y="1130243"/>
            <a:ext cx="1784785" cy="1045015"/>
          </a:xfrm>
          <a:prstGeom prst="rect">
            <a:avLst/>
          </a:prstGeom>
        </p:spPr>
      </p:pic>
    </p:spTree>
    <p:extLst>
      <p:ext uri="{BB962C8B-B14F-4D97-AF65-F5344CB8AC3E}">
        <p14:creationId xmlns:p14="http://schemas.microsoft.com/office/powerpoint/2010/main" val="2469774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0">
            <a:extLst>
              <a:ext uri="{FF2B5EF4-FFF2-40B4-BE49-F238E27FC236}">
                <a16:creationId xmlns:a16="http://schemas.microsoft.com/office/drawing/2014/main" id="{6A01B4C1-56AB-4461-9C0D-8E18B748EE21}"/>
              </a:ext>
            </a:extLst>
          </p:cNvPr>
          <p:cNvSpPr>
            <a:spLocks noChangeArrowheads="1"/>
          </p:cNvSpPr>
          <p:nvPr/>
        </p:nvSpPr>
        <p:spPr bwMode="auto">
          <a:xfrm>
            <a:off x="376519" y="1266979"/>
            <a:ext cx="766210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fontAlgn="auto" hangingPunct="1">
              <a:spcBef>
                <a:spcPts val="0"/>
              </a:spcBef>
              <a:spcAft>
                <a:spcPts val="0"/>
              </a:spcAft>
              <a:defRPr/>
            </a:pPr>
            <a:r>
              <a:rPr lang="en-US" sz="2400" b="1" dirty="0">
                <a:solidFill>
                  <a:srgbClr val="0D347D"/>
                </a:solidFill>
                <a:latin typeface="Arial" charset="0"/>
                <a:ea typeface="Arial" charset="0"/>
                <a:cs typeface="Arial" charset="0"/>
              </a:rPr>
              <a:t>How digital technologies contribute to knowledge management?</a:t>
            </a:r>
          </a:p>
          <a:p>
            <a:pPr marL="457200" indent="-457200" eaLnBrk="1" fontAlgn="auto" hangingPunct="1">
              <a:spcBef>
                <a:spcPts val="0"/>
              </a:spcBef>
              <a:spcAft>
                <a:spcPts val="0"/>
              </a:spcAft>
              <a:buFont typeface="Arial" charset="0"/>
              <a:buChar char="•"/>
              <a:defRPr/>
            </a:pPr>
            <a:endParaRPr lang="en-US" sz="2400" dirty="0">
              <a:solidFill>
                <a:srgbClr val="0D347D"/>
              </a:solidFill>
              <a:latin typeface="Arial" charset="0"/>
              <a:ea typeface="Arial" charset="0"/>
              <a:cs typeface="Arial" charset="0"/>
            </a:endParaRPr>
          </a:p>
          <a:p>
            <a:pPr marL="457200" indent="-457200" eaLnBrk="1" fontAlgn="auto" hangingPunct="1">
              <a:spcBef>
                <a:spcPts val="0"/>
              </a:spcBef>
              <a:spcAft>
                <a:spcPts val="0"/>
              </a:spcAft>
              <a:buFont typeface="Arial" charset="0"/>
              <a:buChar char="•"/>
              <a:defRPr/>
            </a:pPr>
            <a:r>
              <a:rPr lang="en-US" sz="2400" dirty="0">
                <a:solidFill>
                  <a:srgbClr val="0D347D"/>
                </a:solidFill>
                <a:latin typeface="Arial" charset="0"/>
                <a:ea typeface="Arial" charset="0"/>
                <a:cs typeface="Arial" charset="0"/>
              </a:rPr>
              <a:t>ECtHR case law in national databases</a:t>
            </a:r>
          </a:p>
          <a:p>
            <a:pPr marL="457200" indent="-457200" eaLnBrk="1" fontAlgn="auto" hangingPunct="1">
              <a:spcBef>
                <a:spcPts val="0"/>
              </a:spcBef>
              <a:spcAft>
                <a:spcPts val="0"/>
              </a:spcAft>
              <a:buFont typeface="Arial" charset="0"/>
              <a:buChar char="•"/>
              <a:defRPr/>
            </a:pPr>
            <a:r>
              <a:rPr lang="en-US" sz="2400" dirty="0">
                <a:solidFill>
                  <a:srgbClr val="0D347D"/>
                </a:solidFill>
                <a:latin typeface="Arial" charset="0"/>
                <a:ea typeface="Arial" charset="0"/>
                <a:cs typeface="Arial" charset="0"/>
              </a:rPr>
              <a:t>Indexing of texts</a:t>
            </a:r>
          </a:p>
          <a:p>
            <a:pPr marL="457200" indent="-457200" eaLnBrk="1" fontAlgn="auto" hangingPunct="1">
              <a:spcBef>
                <a:spcPts val="0"/>
              </a:spcBef>
              <a:spcAft>
                <a:spcPts val="0"/>
              </a:spcAft>
              <a:buFont typeface="Arial" charset="0"/>
              <a:buChar char="•"/>
              <a:defRPr/>
            </a:pPr>
            <a:r>
              <a:rPr lang="en-US" sz="2400" dirty="0" err="1">
                <a:solidFill>
                  <a:srgbClr val="0D347D"/>
                </a:solidFill>
                <a:latin typeface="Arial" charset="0"/>
                <a:ea typeface="Arial" charset="0"/>
                <a:cs typeface="Arial" charset="0"/>
              </a:rPr>
              <a:t>Summarisation</a:t>
            </a:r>
            <a:endParaRPr lang="en-US" sz="2400" dirty="0">
              <a:solidFill>
                <a:srgbClr val="0D347D"/>
              </a:solidFill>
              <a:latin typeface="Arial" charset="0"/>
              <a:ea typeface="Arial" charset="0"/>
              <a:cs typeface="Arial" charset="0"/>
            </a:endParaRPr>
          </a:p>
          <a:p>
            <a:pPr marL="457200" indent="-457200" eaLnBrk="1" fontAlgn="auto" hangingPunct="1">
              <a:spcBef>
                <a:spcPts val="0"/>
              </a:spcBef>
              <a:spcAft>
                <a:spcPts val="0"/>
              </a:spcAft>
              <a:buFont typeface="Arial" charset="0"/>
              <a:buChar char="•"/>
              <a:defRPr/>
            </a:pPr>
            <a:r>
              <a:rPr lang="en-US" sz="2400" dirty="0">
                <a:solidFill>
                  <a:srgbClr val="0D347D"/>
                </a:solidFill>
                <a:latin typeface="Arial" charset="0"/>
                <a:ea typeface="Arial" charset="0"/>
                <a:cs typeface="Arial" charset="0"/>
              </a:rPr>
              <a:t>Machine translation</a:t>
            </a:r>
          </a:p>
        </p:txBody>
      </p:sp>
      <p:sp>
        <p:nvSpPr>
          <p:cNvPr id="6" name="Espace réservé du numéro de diapositive 5">
            <a:extLst>
              <a:ext uri="{FF2B5EF4-FFF2-40B4-BE49-F238E27FC236}">
                <a16:creationId xmlns:a16="http://schemas.microsoft.com/office/drawing/2014/main" id="{00A6FEEA-15F3-6148-9E5A-5117E112CB3D}"/>
              </a:ext>
            </a:extLst>
          </p:cNvPr>
          <p:cNvSpPr txBox="1">
            <a:spLocks/>
          </p:cNvSpPr>
          <p:nvPr/>
        </p:nvSpPr>
        <p:spPr bwMode="auto">
          <a:xfrm>
            <a:off x="8627165" y="4744523"/>
            <a:ext cx="393590"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defTabSz="457200"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9pPr>
          </a:lstStyle>
          <a:p>
            <a:pPr algn="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gn="r">
                <a:lnSpc>
                  <a:spcPct val="100000"/>
                </a:lnSpc>
                <a:spcBef>
                  <a:spcPct val="0"/>
                </a:spcBef>
                <a:buFontTx/>
                <a:buNone/>
              </a:pPr>
              <a:t>2</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0">
            <a:extLst>
              <a:ext uri="{FF2B5EF4-FFF2-40B4-BE49-F238E27FC236}">
                <a16:creationId xmlns:a16="http://schemas.microsoft.com/office/drawing/2014/main" id="{6A01B4C1-56AB-4461-9C0D-8E18B748EE21}"/>
              </a:ext>
            </a:extLst>
          </p:cNvPr>
          <p:cNvSpPr>
            <a:spLocks noChangeArrowheads="1"/>
          </p:cNvSpPr>
          <p:nvPr/>
        </p:nvSpPr>
        <p:spPr bwMode="auto">
          <a:xfrm>
            <a:off x="916851" y="1018851"/>
            <a:ext cx="731029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1" fontAlgn="auto" hangingPunct="1">
              <a:spcBef>
                <a:spcPts val="0"/>
              </a:spcBef>
              <a:spcAft>
                <a:spcPts val="0"/>
              </a:spcAft>
              <a:defRPr/>
            </a:pPr>
            <a:r>
              <a:rPr lang="en-US" sz="2400" b="1" dirty="0">
                <a:solidFill>
                  <a:srgbClr val="0D347D"/>
                </a:solidFill>
                <a:latin typeface="Arial" panose="020B0604020202020204" pitchFamily="34" charset="0"/>
                <a:ea typeface="Century Gothic" charset="0"/>
              </a:rPr>
              <a:t>TJENI Project</a:t>
            </a:r>
            <a:br>
              <a:rPr lang="en-US" sz="2400" b="1" dirty="0">
                <a:solidFill>
                  <a:srgbClr val="0D347D"/>
                </a:solidFill>
                <a:latin typeface="Arial" panose="020B0604020202020204" pitchFamily="34" charset="0"/>
                <a:ea typeface="Century Gothic" charset="0"/>
              </a:rPr>
            </a:br>
            <a:r>
              <a:rPr lang="en-US" sz="2400" dirty="0">
                <a:solidFill>
                  <a:srgbClr val="0D347D"/>
                </a:solidFill>
                <a:latin typeface="Arial" panose="020B0604020202020204" pitchFamily="34" charset="0"/>
                <a:ea typeface="Century Gothic" charset="0"/>
              </a:rPr>
              <a:t>Foster transparency of judicial decisions and Enhancing the national implementation of the ECHR</a:t>
            </a:r>
            <a:endParaRPr lang="fr-FR" sz="2400" dirty="0">
              <a:solidFill>
                <a:srgbClr val="0D347D"/>
              </a:solidFill>
              <a:latin typeface="Arial" panose="020B0604020202020204" pitchFamily="34" charset="0"/>
              <a:ea typeface="Century Gothic" charset="0"/>
            </a:endParaRPr>
          </a:p>
        </p:txBody>
      </p:sp>
      <p:sp>
        <p:nvSpPr>
          <p:cNvPr id="6" name="Espace réservé du numéro de diapositive 5">
            <a:extLst>
              <a:ext uri="{FF2B5EF4-FFF2-40B4-BE49-F238E27FC236}">
                <a16:creationId xmlns:a16="http://schemas.microsoft.com/office/drawing/2014/main" id="{00A6FEEA-15F3-6148-9E5A-5117E112CB3D}"/>
              </a:ext>
            </a:extLst>
          </p:cNvPr>
          <p:cNvSpPr txBox="1">
            <a:spLocks/>
          </p:cNvSpPr>
          <p:nvPr/>
        </p:nvSpPr>
        <p:spPr bwMode="auto">
          <a:xfrm>
            <a:off x="8627165" y="4744523"/>
            <a:ext cx="393590"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defTabSz="457200"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9pPr>
          </a:lstStyle>
          <a:p>
            <a:pPr algn="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gn="r">
                <a:lnSpc>
                  <a:spcPct val="100000"/>
                </a:lnSpc>
                <a:spcBef>
                  <a:spcPct val="0"/>
                </a:spcBef>
                <a:buFontTx/>
                <a:buNone/>
              </a:pPr>
              <a:t>3</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graphicFrame>
        <p:nvGraphicFramePr>
          <p:cNvPr id="2" name="Content Placeholder 3">
            <a:extLst>
              <a:ext uri="{FF2B5EF4-FFF2-40B4-BE49-F238E27FC236}">
                <a16:creationId xmlns:a16="http://schemas.microsoft.com/office/drawing/2014/main" id="{C810663A-62CC-9937-6792-306BAE9A014D}"/>
              </a:ext>
            </a:extLst>
          </p:cNvPr>
          <p:cNvGraphicFramePr>
            <a:graphicFrameLocks/>
          </p:cNvGraphicFramePr>
          <p:nvPr>
            <p:extLst>
              <p:ext uri="{D42A27DB-BD31-4B8C-83A1-F6EECF244321}">
                <p14:modId xmlns:p14="http://schemas.microsoft.com/office/powerpoint/2010/main" val="1150642935"/>
              </p:ext>
            </p:extLst>
          </p:nvPr>
        </p:nvGraphicFramePr>
        <p:xfrm>
          <a:off x="838200" y="2274474"/>
          <a:ext cx="7253087" cy="2543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355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Espace réservé du numéro de diapositive 5">
            <a:extLst>
              <a:ext uri="{FF2B5EF4-FFF2-40B4-BE49-F238E27FC236}">
                <a16:creationId xmlns:a16="http://schemas.microsoft.com/office/drawing/2014/main" id="{A6DD81DC-2117-4F69-9BDD-E22D0282B32C}"/>
              </a:ext>
            </a:extLst>
          </p:cNvPr>
          <p:cNvSpPr>
            <a:spLocks noGrp="1"/>
          </p:cNvSpPr>
          <p:nvPr>
            <p:ph type="sldNum" sz="quarter" idx="4294967295"/>
          </p:nvPr>
        </p:nvSpPr>
        <p:spPr bwMode="auto">
          <a:xfrm>
            <a:off x="8750300" y="4745038"/>
            <a:ext cx="3937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gn="r">
                <a:lnSpc>
                  <a:spcPct val="100000"/>
                </a:lnSpc>
                <a:spcBef>
                  <a:spcPct val="0"/>
                </a:spcBef>
                <a:buFontTx/>
                <a:buNone/>
              </a:pPr>
              <a:t>4</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13" name="Rectangle 20">
            <a:extLst>
              <a:ext uri="{FF2B5EF4-FFF2-40B4-BE49-F238E27FC236}">
                <a16:creationId xmlns:a16="http://schemas.microsoft.com/office/drawing/2014/main" id="{A1B7FA50-4D60-254B-8987-384FDD17B809}"/>
              </a:ext>
            </a:extLst>
          </p:cNvPr>
          <p:cNvSpPr>
            <a:spLocks noChangeArrowheads="1"/>
          </p:cNvSpPr>
          <p:nvPr/>
        </p:nvSpPr>
        <p:spPr bwMode="auto">
          <a:xfrm>
            <a:off x="791455" y="1266979"/>
            <a:ext cx="7247169"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fontAlgn="auto" hangingPunct="1">
              <a:spcBef>
                <a:spcPts val="0"/>
              </a:spcBef>
              <a:spcAft>
                <a:spcPts val="0"/>
              </a:spcAft>
              <a:defRPr/>
            </a:pPr>
            <a:r>
              <a:rPr lang="en-US" sz="2400" b="1" dirty="0">
                <a:solidFill>
                  <a:srgbClr val="0D347D"/>
                </a:solidFill>
                <a:latin typeface="Arial" charset="0"/>
                <a:ea typeface="Arial" charset="0"/>
                <a:cs typeface="Arial" charset="0"/>
              </a:rPr>
              <a:t>ECtHR case law in national databases</a:t>
            </a:r>
          </a:p>
          <a:p>
            <a:pPr eaLnBrk="1" fontAlgn="auto" hangingPunct="1">
              <a:spcBef>
                <a:spcPts val="0"/>
              </a:spcBef>
              <a:spcAft>
                <a:spcPts val="0"/>
              </a:spcAft>
              <a:defRPr/>
            </a:pPr>
            <a:endParaRPr lang="en-US" sz="2400" dirty="0">
              <a:solidFill>
                <a:srgbClr val="0D347D"/>
              </a:solidFill>
              <a:latin typeface="Arial" charset="0"/>
              <a:ea typeface="Arial" charset="0"/>
              <a:cs typeface="Arial" charset="0"/>
            </a:endParaRPr>
          </a:p>
          <a:p>
            <a:pPr marL="285750" indent="-285750" eaLnBrk="1" fontAlgn="auto" hangingPunct="1">
              <a:spcBef>
                <a:spcPts val="0"/>
              </a:spcBef>
              <a:spcAft>
                <a:spcPts val="0"/>
              </a:spcAft>
              <a:buFont typeface="Arial" panose="020B0604020202020204" pitchFamily="34" charset="0"/>
              <a:buChar char="•"/>
              <a:defRPr/>
            </a:pPr>
            <a:r>
              <a:rPr lang="en-US" dirty="0">
                <a:solidFill>
                  <a:srgbClr val="0D347D"/>
                </a:solidFill>
                <a:latin typeface="Arial" charset="0"/>
                <a:ea typeface="Arial" charset="0"/>
                <a:cs typeface="Arial" charset="0"/>
              </a:rPr>
              <a:t>Enriching of national legal databases with the case-law of the ECtHR</a:t>
            </a:r>
          </a:p>
          <a:p>
            <a:pPr eaLnBrk="1" fontAlgn="auto" hangingPunct="1">
              <a:spcBef>
                <a:spcPts val="0"/>
              </a:spcBef>
              <a:spcAft>
                <a:spcPts val="0"/>
              </a:spcAft>
              <a:defRPr/>
            </a:pPr>
            <a:endParaRPr lang="en-US" dirty="0">
              <a:solidFill>
                <a:srgbClr val="0D347D"/>
              </a:solidFill>
              <a:latin typeface="Arial" charset="0"/>
              <a:ea typeface="Arial" charset="0"/>
              <a:cs typeface="Arial" charset="0"/>
            </a:endParaRPr>
          </a:p>
          <a:p>
            <a:pPr marL="285750" indent="-285750" eaLnBrk="1" fontAlgn="auto" hangingPunct="1">
              <a:spcBef>
                <a:spcPts val="0"/>
              </a:spcBef>
              <a:spcAft>
                <a:spcPts val="0"/>
              </a:spcAft>
              <a:buFont typeface="Arial" panose="020B0604020202020204" pitchFamily="34" charset="0"/>
              <a:buChar char="•"/>
              <a:defRPr/>
            </a:pPr>
            <a:r>
              <a:rPr lang="en-US" dirty="0">
                <a:solidFill>
                  <a:srgbClr val="0D347D"/>
                </a:solidFill>
                <a:latin typeface="Arial" charset="0"/>
                <a:ea typeface="Arial" charset="0"/>
                <a:cs typeface="Arial" charset="0"/>
              </a:rPr>
              <a:t>Who is maintaining the databases? Private companies or state?</a:t>
            </a:r>
          </a:p>
          <a:p>
            <a:pPr eaLnBrk="1" fontAlgn="auto" hangingPunct="1">
              <a:spcBef>
                <a:spcPts val="0"/>
              </a:spcBef>
              <a:spcAft>
                <a:spcPts val="0"/>
              </a:spcAft>
              <a:defRPr/>
            </a:pPr>
            <a:endParaRPr lang="en-US" dirty="0">
              <a:solidFill>
                <a:srgbClr val="0D347D"/>
              </a:solidFill>
              <a:latin typeface="Arial" charset="0"/>
              <a:ea typeface="Arial" charset="0"/>
              <a:cs typeface="Arial" charset="0"/>
            </a:endParaRPr>
          </a:p>
          <a:p>
            <a:pPr marL="285750" indent="-285750" eaLnBrk="1" fontAlgn="auto" hangingPunct="1">
              <a:spcBef>
                <a:spcPts val="0"/>
              </a:spcBef>
              <a:spcAft>
                <a:spcPts val="0"/>
              </a:spcAft>
              <a:buFont typeface="Arial" panose="020B0604020202020204" pitchFamily="34" charset="0"/>
              <a:buChar char="•"/>
              <a:defRPr/>
            </a:pPr>
            <a:r>
              <a:rPr lang="en-US" dirty="0">
                <a:solidFill>
                  <a:srgbClr val="0D347D"/>
                </a:solidFill>
                <a:latin typeface="Arial" charset="0"/>
                <a:ea typeface="Arial" charset="0"/>
                <a:cs typeface="Arial" charset="0"/>
              </a:rPr>
              <a:t>How to prepare the integration? Automated or manually? </a:t>
            </a:r>
          </a:p>
          <a:p>
            <a:pPr eaLnBrk="1" fontAlgn="auto" hangingPunct="1">
              <a:spcBef>
                <a:spcPts val="0"/>
              </a:spcBef>
              <a:spcAft>
                <a:spcPts val="0"/>
              </a:spcAft>
              <a:defRPr/>
            </a:pPr>
            <a:endParaRPr lang="en-US" dirty="0">
              <a:solidFill>
                <a:srgbClr val="0D347D"/>
              </a:solidFill>
              <a:latin typeface="Arial" charset="0"/>
              <a:ea typeface="Arial" charset="0"/>
              <a:cs typeface="Arial" charset="0"/>
            </a:endParaRPr>
          </a:p>
          <a:p>
            <a:pPr marL="285750" indent="-285750" eaLnBrk="1" fontAlgn="auto" hangingPunct="1">
              <a:spcBef>
                <a:spcPts val="0"/>
              </a:spcBef>
              <a:spcAft>
                <a:spcPts val="0"/>
              </a:spcAft>
              <a:buFont typeface="Arial" panose="020B0604020202020204" pitchFamily="34" charset="0"/>
              <a:buChar char="•"/>
              <a:defRPr/>
            </a:pPr>
            <a:r>
              <a:rPr lang="en-US" dirty="0">
                <a:solidFill>
                  <a:srgbClr val="0D347D"/>
                </a:solidFill>
                <a:latin typeface="Arial" charset="0"/>
                <a:ea typeface="Arial" charset="0"/>
                <a:cs typeface="Arial" charset="0"/>
              </a:rPr>
              <a:t>How to update the information when law is changed?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Espace réservé du numéro de diapositive 5">
            <a:extLst>
              <a:ext uri="{FF2B5EF4-FFF2-40B4-BE49-F238E27FC236}">
                <a16:creationId xmlns:a16="http://schemas.microsoft.com/office/drawing/2014/main" id="{A6DD81DC-2117-4F69-9BDD-E22D0282B32C}"/>
              </a:ext>
            </a:extLst>
          </p:cNvPr>
          <p:cNvSpPr>
            <a:spLocks noGrp="1"/>
          </p:cNvSpPr>
          <p:nvPr>
            <p:ph type="sldNum" sz="quarter" idx="4294967295"/>
          </p:nvPr>
        </p:nvSpPr>
        <p:spPr bwMode="auto">
          <a:xfrm>
            <a:off x="8750300" y="4745038"/>
            <a:ext cx="3937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gn="r">
                <a:lnSpc>
                  <a:spcPct val="100000"/>
                </a:lnSpc>
                <a:spcBef>
                  <a:spcPct val="0"/>
                </a:spcBef>
                <a:buFontTx/>
                <a:buNone/>
              </a:pPr>
              <a:t>5</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13" name="Rectangle 20">
            <a:extLst>
              <a:ext uri="{FF2B5EF4-FFF2-40B4-BE49-F238E27FC236}">
                <a16:creationId xmlns:a16="http://schemas.microsoft.com/office/drawing/2014/main" id="{A1B7FA50-4D60-254B-8987-384FDD17B809}"/>
              </a:ext>
            </a:extLst>
          </p:cNvPr>
          <p:cNvSpPr>
            <a:spLocks noChangeArrowheads="1"/>
          </p:cNvSpPr>
          <p:nvPr/>
        </p:nvSpPr>
        <p:spPr bwMode="auto">
          <a:xfrm>
            <a:off x="791455" y="1266979"/>
            <a:ext cx="72471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fontAlgn="auto" hangingPunct="1">
              <a:spcBef>
                <a:spcPts val="0"/>
              </a:spcBef>
              <a:spcAft>
                <a:spcPts val="0"/>
              </a:spcAft>
              <a:defRPr/>
            </a:pPr>
            <a:r>
              <a:rPr lang="en-US" sz="2400" b="1" dirty="0">
                <a:solidFill>
                  <a:srgbClr val="0D347D"/>
                </a:solidFill>
                <a:latin typeface="Arial" charset="0"/>
                <a:ea typeface="Arial" charset="0"/>
                <a:cs typeface="Arial" charset="0"/>
              </a:rPr>
              <a:t>Indexing of texts</a:t>
            </a:r>
          </a:p>
        </p:txBody>
      </p:sp>
      <p:graphicFrame>
        <p:nvGraphicFramePr>
          <p:cNvPr id="2" name="Content Placeholder 3">
            <a:extLst>
              <a:ext uri="{FF2B5EF4-FFF2-40B4-BE49-F238E27FC236}">
                <a16:creationId xmlns:a16="http://schemas.microsoft.com/office/drawing/2014/main" id="{0D85584B-823B-DF64-65C1-E34325BEBEAD}"/>
              </a:ext>
            </a:extLst>
          </p:cNvPr>
          <p:cNvGraphicFramePr>
            <a:graphicFrameLocks/>
          </p:cNvGraphicFramePr>
          <p:nvPr>
            <p:extLst>
              <p:ext uri="{D42A27DB-BD31-4B8C-83A1-F6EECF244321}">
                <p14:modId xmlns:p14="http://schemas.microsoft.com/office/powerpoint/2010/main" val="3148760636"/>
              </p:ext>
            </p:extLst>
          </p:nvPr>
        </p:nvGraphicFramePr>
        <p:xfrm>
          <a:off x="630091" y="2074689"/>
          <a:ext cx="8120209" cy="2082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8364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Espace réservé du numéro de diapositive 5">
            <a:extLst>
              <a:ext uri="{FF2B5EF4-FFF2-40B4-BE49-F238E27FC236}">
                <a16:creationId xmlns:a16="http://schemas.microsoft.com/office/drawing/2014/main" id="{A6DD81DC-2117-4F69-9BDD-E22D0282B32C}"/>
              </a:ext>
            </a:extLst>
          </p:cNvPr>
          <p:cNvSpPr>
            <a:spLocks noGrp="1"/>
          </p:cNvSpPr>
          <p:nvPr>
            <p:ph type="sldNum" sz="quarter" idx="4294967295"/>
          </p:nvPr>
        </p:nvSpPr>
        <p:spPr bwMode="auto">
          <a:xfrm>
            <a:off x="8750300" y="4745038"/>
            <a:ext cx="3937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gn="r">
                <a:lnSpc>
                  <a:spcPct val="100000"/>
                </a:lnSpc>
                <a:spcBef>
                  <a:spcPct val="0"/>
                </a:spcBef>
                <a:buFontTx/>
                <a:buNone/>
              </a:pPr>
              <a:t>6</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13" name="Rectangle 20">
            <a:extLst>
              <a:ext uri="{FF2B5EF4-FFF2-40B4-BE49-F238E27FC236}">
                <a16:creationId xmlns:a16="http://schemas.microsoft.com/office/drawing/2014/main" id="{A1B7FA50-4D60-254B-8987-384FDD17B809}"/>
              </a:ext>
            </a:extLst>
          </p:cNvPr>
          <p:cNvSpPr>
            <a:spLocks noChangeArrowheads="1"/>
          </p:cNvSpPr>
          <p:nvPr/>
        </p:nvSpPr>
        <p:spPr bwMode="auto">
          <a:xfrm>
            <a:off x="791455" y="1266979"/>
            <a:ext cx="7247169"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fontAlgn="auto" hangingPunct="1">
              <a:spcBef>
                <a:spcPts val="0"/>
              </a:spcBef>
              <a:spcAft>
                <a:spcPts val="0"/>
              </a:spcAft>
              <a:defRPr/>
            </a:pPr>
            <a:r>
              <a:rPr lang="en-US" sz="2400" b="1" dirty="0">
                <a:solidFill>
                  <a:srgbClr val="0D347D"/>
                </a:solidFill>
                <a:latin typeface="Arial" charset="0"/>
                <a:ea typeface="Arial" charset="0"/>
                <a:cs typeface="Arial" charset="0"/>
              </a:rPr>
              <a:t>Cour de Cassation project: detecting divergency</a:t>
            </a:r>
          </a:p>
          <a:p>
            <a:pPr eaLnBrk="1" fontAlgn="auto" hangingPunct="1">
              <a:spcBef>
                <a:spcPts val="0"/>
              </a:spcBef>
              <a:spcAft>
                <a:spcPts val="0"/>
              </a:spcAft>
              <a:defRPr/>
            </a:pPr>
            <a:endParaRPr lang="en-US" sz="2400" b="1" dirty="0">
              <a:solidFill>
                <a:srgbClr val="0D347D"/>
              </a:solidFill>
              <a:latin typeface="Arial" charset="0"/>
              <a:ea typeface="Arial" charset="0"/>
              <a:cs typeface="Arial" charset="0"/>
            </a:endParaRPr>
          </a:p>
          <a:p>
            <a:pPr marL="285750" indent="-285750" eaLnBrk="1" fontAlgn="auto" hangingPunct="1">
              <a:spcBef>
                <a:spcPts val="0"/>
              </a:spcBef>
              <a:spcAft>
                <a:spcPts val="0"/>
              </a:spcAft>
              <a:buFont typeface="Arial" panose="020B0604020202020204" pitchFamily="34" charset="0"/>
              <a:buChar char="•"/>
              <a:defRPr/>
            </a:pPr>
            <a:r>
              <a:rPr lang="en-US" sz="1600" dirty="0">
                <a:solidFill>
                  <a:srgbClr val="0D347D"/>
                </a:solidFill>
                <a:latin typeface="Arial" charset="0"/>
                <a:ea typeface="Arial" charset="0"/>
                <a:cs typeface="Arial" charset="0"/>
              </a:rPr>
              <a:t>AI powered tool proposes complex labeling of judicial decisions texts on the basis of which the analysis of similarity can be performed to detect case law divergence.</a:t>
            </a:r>
          </a:p>
          <a:p>
            <a:pPr eaLnBrk="1" fontAlgn="auto" hangingPunct="1">
              <a:spcBef>
                <a:spcPts val="0"/>
              </a:spcBef>
              <a:spcAft>
                <a:spcPts val="0"/>
              </a:spcAft>
              <a:defRPr/>
            </a:pPr>
            <a:endParaRPr lang="en-US" sz="1600" dirty="0">
              <a:solidFill>
                <a:srgbClr val="0D347D"/>
              </a:solidFill>
              <a:latin typeface="Arial" charset="0"/>
              <a:ea typeface="Arial" charset="0"/>
              <a:cs typeface="Arial" charset="0"/>
            </a:endParaRPr>
          </a:p>
          <a:p>
            <a:pPr marL="285750" indent="-285750" eaLnBrk="1" fontAlgn="auto" hangingPunct="1">
              <a:spcBef>
                <a:spcPts val="0"/>
              </a:spcBef>
              <a:spcAft>
                <a:spcPts val="0"/>
              </a:spcAft>
              <a:buFont typeface="Arial" panose="020B0604020202020204" pitchFamily="34" charset="0"/>
              <a:buChar char="•"/>
              <a:defRPr/>
            </a:pPr>
            <a:r>
              <a:rPr lang="en-US" sz="1600" dirty="0">
                <a:solidFill>
                  <a:srgbClr val="0D347D"/>
                </a:solidFill>
                <a:latin typeface="Arial" charset="0"/>
                <a:ea typeface="Arial" charset="0"/>
                <a:cs typeface="Arial" charset="0"/>
              </a:rPr>
              <a:t>As guardians of the consistency, the French Supreme Court  invest human resources and efforts to limit the discrepancy in the case-law. The automation of part of the analytical tasks contributes to more efficient delivery on the mission of Supreme Court.</a:t>
            </a:r>
          </a:p>
          <a:p>
            <a:pPr eaLnBrk="1" fontAlgn="auto" hangingPunct="1">
              <a:spcBef>
                <a:spcPts val="0"/>
              </a:spcBef>
              <a:spcAft>
                <a:spcPts val="0"/>
              </a:spcAft>
              <a:defRPr/>
            </a:pPr>
            <a:endParaRPr lang="en-US" sz="2400" b="1" dirty="0">
              <a:solidFill>
                <a:srgbClr val="0D347D"/>
              </a:solidFill>
              <a:latin typeface="Arial" charset="0"/>
              <a:ea typeface="Arial" charset="0"/>
              <a:cs typeface="Arial" charset="0"/>
            </a:endParaRPr>
          </a:p>
        </p:txBody>
      </p:sp>
    </p:spTree>
    <p:extLst>
      <p:ext uri="{BB962C8B-B14F-4D97-AF65-F5344CB8AC3E}">
        <p14:creationId xmlns:p14="http://schemas.microsoft.com/office/powerpoint/2010/main" val="617845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Espace réservé du numéro de diapositive 5">
            <a:extLst>
              <a:ext uri="{FF2B5EF4-FFF2-40B4-BE49-F238E27FC236}">
                <a16:creationId xmlns:a16="http://schemas.microsoft.com/office/drawing/2014/main" id="{A6DD81DC-2117-4F69-9BDD-E22D0282B32C}"/>
              </a:ext>
            </a:extLst>
          </p:cNvPr>
          <p:cNvSpPr>
            <a:spLocks noGrp="1"/>
          </p:cNvSpPr>
          <p:nvPr>
            <p:ph type="sldNum" sz="quarter" idx="4294967295"/>
          </p:nvPr>
        </p:nvSpPr>
        <p:spPr bwMode="auto">
          <a:xfrm>
            <a:off x="8750300" y="4745038"/>
            <a:ext cx="3937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gn="r">
                <a:lnSpc>
                  <a:spcPct val="100000"/>
                </a:lnSpc>
                <a:spcBef>
                  <a:spcPct val="0"/>
                </a:spcBef>
                <a:buFontTx/>
                <a:buNone/>
              </a:pPr>
              <a:t>7</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13" name="Rectangle 20">
            <a:extLst>
              <a:ext uri="{FF2B5EF4-FFF2-40B4-BE49-F238E27FC236}">
                <a16:creationId xmlns:a16="http://schemas.microsoft.com/office/drawing/2014/main" id="{A1B7FA50-4D60-254B-8987-384FDD17B809}"/>
              </a:ext>
            </a:extLst>
          </p:cNvPr>
          <p:cNvSpPr>
            <a:spLocks noChangeArrowheads="1"/>
          </p:cNvSpPr>
          <p:nvPr/>
        </p:nvSpPr>
        <p:spPr bwMode="auto">
          <a:xfrm>
            <a:off x="791455" y="1266979"/>
            <a:ext cx="7247169"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fontAlgn="auto" hangingPunct="1">
              <a:spcBef>
                <a:spcPts val="0"/>
              </a:spcBef>
              <a:spcAft>
                <a:spcPts val="0"/>
              </a:spcAft>
              <a:defRPr/>
            </a:pPr>
            <a:r>
              <a:rPr lang="en-US" sz="2400" b="1" dirty="0">
                <a:solidFill>
                  <a:srgbClr val="0D347D"/>
                </a:solidFill>
                <a:latin typeface="Arial" charset="0"/>
                <a:ea typeface="Arial" charset="0"/>
                <a:cs typeface="Arial" charset="0"/>
              </a:rPr>
              <a:t>Indexing / </a:t>
            </a:r>
            <a:r>
              <a:rPr lang="en-US" sz="2400" b="1" dirty="0" err="1">
                <a:solidFill>
                  <a:srgbClr val="0D347D"/>
                </a:solidFill>
                <a:latin typeface="Arial" charset="0"/>
                <a:ea typeface="Arial" charset="0"/>
                <a:cs typeface="Arial" charset="0"/>
              </a:rPr>
              <a:t>categorisation</a:t>
            </a:r>
            <a:endParaRPr lang="en-US" sz="2400" b="1" dirty="0">
              <a:solidFill>
                <a:srgbClr val="0D347D"/>
              </a:solidFill>
              <a:latin typeface="Arial" charset="0"/>
              <a:ea typeface="Arial" charset="0"/>
              <a:cs typeface="Arial" charset="0"/>
            </a:endParaRPr>
          </a:p>
          <a:p>
            <a:pPr eaLnBrk="1" fontAlgn="auto" hangingPunct="1">
              <a:spcBef>
                <a:spcPts val="0"/>
              </a:spcBef>
              <a:spcAft>
                <a:spcPts val="0"/>
              </a:spcAft>
              <a:defRPr/>
            </a:pPr>
            <a:endParaRPr lang="en-US" sz="2400" b="1" dirty="0">
              <a:solidFill>
                <a:srgbClr val="0D347D"/>
              </a:solidFill>
              <a:latin typeface="Arial" charset="0"/>
              <a:ea typeface="Arial" charset="0"/>
              <a:cs typeface="Arial" charset="0"/>
            </a:endParaRPr>
          </a:p>
          <a:p>
            <a:pPr eaLnBrk="1" fontAlgn="auto" hangingPunct="1">
              <a:spcBef>
                <a:spcPts val="0"/>
              </a:spcBef>
              <a:spcAft>
                <a:spcPts val="0"/>
              </a:spcAft>
              <a:defRPr/>
            </a:pPr>
            <a:endParaRPr lang="en-US" sz="2400" b="1" dirty="0">
              <a:solidFill>
                <a:srgbClr val="0D347D"/>
              </a:solidFill>
              <a:latin typeface="Arial" charset="0"/>
              <a:ea typeface="Arial" charset="0"/>
              <a:cs typeface="Arial" charset="0"/>
            </a:endParaRPr>
          </a:p>
          <a:p>
            <a:pPr eaLnBrk="1" fontAlgn="auto" hangingPunct="1">
              <a:spcBef>
                <a:spcPts val="0"/>
              </a:spcBef>
              <a:spcAft>
                <a:spcPts val="0"/>
              </a:spcAft>
              <a:defRPr/>
            </a:pPr>
            <a:endParaRPr lang="en-US" sz="2400" b="1" dirty="0">
              <a:solidFill>
                <a:srgbClr val="0D347D"/>
              </a:solidFill>
              <a:latin typeface="Arial" charset="0"/>
              <a:ea typeface="Arial" charset="0"/>
              <a:cs typeface="Arial" charset="0"/>
            </a:endParaRPr>
          </a:p>
          <a:p>
            <a:pPr eaLnBrk="1" fontAlgn="auto" hangingPunct="1">
              <a:spcBef>
                <a:spcPts val="0"/>
              </a:spcBef>
              <a:spcAft>
                <a:spcPts val="0"/>
              </a:spcAft>
              <a:defRPr/>
            </a:pPr>
            <a:endParaRPr lang="en-US" dirty="0">
              <a:solidFill>
                <a:srgbClr val="0D347D"/>
              </a:solidFill>
              <a:latin typeface="Arial" charset="0"/>
              <a:ea typeface="Arial" charset="0"/>
              <a:cs typeface="Arial" charset="0"/>
            </a:endParaRPr>
          </a:p>
        </p:txBody>
      </p:sp>
      <p:pic>
        <p:nvPicPr>
          <p:cNvPr id="4" name="Picture 3" descr="A close-up of a book&#10;&#10;Description automatically generated">
            <a:extLst>
              <a:ext uri="{FF2B5EF4-FFF2-40B4-BE49-F238E27FC236}">
                <a16:creationId xmlns:a16="http://schemas.microsoft.com/office/drawing/2014/main" id="{6EABD066-BAB7-80DC-EEBA-5476173870C1}"/>
              </a:ext>
            </a:extLst>
          </p:cNvPr>
          <p:cNvPicPr>
            <a:picLocks noChangeAspect="1"/>
          </p:cNvPicPr>
          <p:nvPr/>
        </p:nvPicPr>
        <p:blipFill rotWithShape="1">
          <a:blip r:embed="rId2"/>
          <a:srcRect l="1494" r="1497" b="-1"/>
          <a:stretch/>
        </p:blipFill>
        <p:spPr>
          <a:xfrm>
            <a:off x="910913" y="1937319"/>
            <a:ext cx="2984892" cy="2807719"/>
          </a:xfrm>
          <a:prstGeom prst="rect">
            <a:avLst/>
          </a:prstGeom>
        </p:spPr>
      </p:pic>
      <p:pic>
        <p:nvPicPr>
          <p:cNvPr id="5" name="Content Placeholder 6" descr="A blue and white logo with yellow stars&#10;&#10;Description automatically generated">
            <a:extLst>
              <a:ext uri="{FF2B5EF4-FFF2-40B4-BE49-F238E27FC236}">
                <a16:creationId xmlns:a16="http://schemas.microsoft.com/office/drawing/2014/main" id="{E5CBF020-3C50-4AAE-4908-9C036584D3DA}"/>
              </a:ext>
            </a:extLst>
          </p:cNvPr>
          <p:cNvPicPr>
            <a:picLocks noChangeAspect="1"/>
          </p:cNvPicPr>
          <p:nvPr/>
        </p:nvPicPr>
        <p:blipFill rotWithShape="1">
          <a:blip r:embed="rId3"/>
          <a:srcRect r="-3" b="7179"/>
          <a:stretch/>
        </p:blipFill>
        <p:spPr>
          <a:xfrm>
            <a:off x="4861602" y="1891765"/>
            <a:ext cx="4361019" cy="2712039"/>
          </a:xfrm>
          <a:prstGeom prst="rect">
            <a:avLst/>
          </a:prstGeom>
        </p:spPr>
      </p:pic>
    </p:spTree>
    <p:extLst>
      <p:ext uri="{BB962C8B-B14F-4D97-AF65-F5344CB8AC3E}">
        <p14:creationId xmlns:p14="http://schemas.microsoft.com/office/powerpoint/2010/main" val="3773768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2">
            <a:extLst>
              <a:ext uri="{FF2B5EF4-FFF2-40B4-BE49-F238E27FC236}">
                <a16:creationId xmlns:a16="http://schemas.microsoft.com/office/drawing/2014/main" id="{39C25684-1AD4-496A-A2FA-A6BB08D68853}"/>
              </a:ext>
            </a:extLst>
          </p:cNvPr>
          <p:cNvSpPr txBox="1">
            <a:spLocks/>
          </p:cNvSpPr>
          <p:nvPr/>
        </p:nvSpPr>
        <p:spPr bwMode="auto">
          <a:xfrm>
            <a:off x="4861602" y="70022"/>
            <a:ext cx="4214812"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None/>
            </a:pPr>
            <a:r>
              <a:rPr lang="fr-FR" altLang="fr-FR" sz="2400" dirty="0">
                <a:solidFill>
                  <a:schemeClr val="bg1"/>
                </a:solidFill>
                <a:latin typeface="Arial Narrow" panose="020B0606020202030204" pitchFamily="34" charset="0"/>
                <a:ea typeface="Century Gothic" panose="020B0502020202020204" pitchFamily="34" charset="0"/>
                <a:cs typeface="Century Gothic" panose="020B0502020202020204" pitchFamily="34" charset="0"/>
              </a:rPr>
              <a:t>Digital future of Justice hackathon</a:t>
            </a:r>
          </a:p>
        </p:txBody>
      </p:sp>
      <p:sp>
        <p:nvSpPr>
          <p:cNvPr id="12292" name="Espace réservé du numéro de diapositive 5">
            <a:extLst>
              <a:ext uri="{FF2B5EF4-FFF2-40B4-BE49-F238E27FC236}">
                <a16:creationId xmlns:a16="http://schemas.microsoft.com/office/drawing/2014/main" id="{A6DD81DC-2117-4F69-9BDD-E22D0282B32C}"/>
              </a:ext>
            </a:extLst>
          </p:cNvPr>
          <p:cNvSpPr>
            <a:spLocks noGrp="1"/>
          </p:cNvSpPr>
          <p:nvPr>
            <p:ph type="sldNum" sz="quarter" idx="4294967295"/>
          </p:nvPr>
        </p:nvSpPr>
        <p:spPr bwMode="auto">
          <a:xfrm>
            <a:off x="8750300" y="4745038"/>
            <a:ext cx="3937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gn="r">
                <a:lnSpc>
                  <a:spcPct val="100000"/>
                </a:lnSpc>
                <a:spcBef>
                  <a:spcPct val="0"/>
                </a:spcBef>
                <a:buFontTx/>
                <a:buNone/>
              </a:pPr>
              <a:t>8</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pic>
        <p:nvPicPr>
          <p:cNvPr id="3" name="Picture 2">
            <a:extLst>
              <a:ext uri="{FF2B5EF4-FFF2-40B4-BE49-F238E27FC236}">
                <a16:creationId xmlns:a16="http://schemas.microsoft.com/office/drawing/2014/main" id="{FE0300CC-BD14-B7BA-AA91-9966C1ACAEF7}"/>
              </a:ext>
            </a:extLst>
          </p:cNvPr>
          <p:cNvPicPr>
            <a:picLocks noChangeAspect="1"/>
          </p:cNvPicPr>
          <p:nvPr/>
        </p:nvPicPr>
        <p:blipFill>
          <a:blip r:embed="rId2"/>
          <a:stretch>
            <a:fillRect/>
          </a:stretch>
        </p:blipFill>
        <p:spPr>
          <a:xfrm>
            <a:off x="0" y="991240"/>
            <a:ext cx="9144000" cy="4152259"/>
          </a:xfrm>
          <a:prstGeom prst="rect">
            <a:avLst/>
          </a:prstGeom>
        </p:spPr>
      </p:pic>
    </p:spTree>
    <p:extLst>
      <p:ext uri="{BB962C8B-B14F-4D97-AF65-F5344CB8AC3E}">
        <p14:creationId xmlns:p14="http://schemas.microsoft.com/office/powerpoint/2010/main" val="3666535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Espace réservé du numéro de diapositive 5">
            <a:extLst>
              <a:ext uri="{FF2B5EF4-FFF2-40B4-BE49-F238E27FC236}">
                <a16:creationId xmlns:a16="http://schemas.microsoft.com/office/drawing/2014/main" id="{A6DD81DC-2117-4F69-9BDD-E22D0282B32C}"/>
              </a:ext>
            </a:extLst>
          </p:cNvPr>
          <p:cNvSpPr>
            <a:spLocks noGrp="1"/>
          </p:cNvSpPr>
          <p:nvPr>
            <p:ph type="sldNum" sz="quarter" idx="4294967295"/>
          </p:nvPr>
        </p:nvSpPr>
        <p:spPr bwMode="auto">
          <a:xfrm>
            <a:off x="8750300" y="4745038"/>
            <a:ext cx="3937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gn="r">
                <a:lnSpc>
                  <a:spcPct val="100000"/>
                </a:lnSpc>
                <a:spcBef>
                  <a:spcPct val="0"/>
                </a:spcBef>
                <a:buFontTx/>
                <a:buNone/>
              </a:pPr>
              <a:t>9</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13" name="Rectangle 20">
            <a:extLst>
              <a:ext uri="{FF2B5EF4-FFF2-40B4-BE49-F238E27FC236}">
                <a16:creationId xmlns:a16="http://schemas.microsoft.com/office/drawing/2014/main" id="{A1B7FA50-4D60-254B-8987-384FDD17B809}"/>
              </a:ext>
            </a:extLst>
          </p:cNvPr>
          <p:cNvSpPr>
            <a:spLocks noChangeArrowheads="1"/>
          </p:cNvSpPr>
          <p:nvPr/>
        </p:nvSpPr>
        <p:spPr bwMode="auto">
          <a:xfrm>
            <a:off x="791455" y="1266979"/>
            <a:ext cx="7247169"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fontAlgn="auto" hangingPunct="1">
              <a:spcBef>
                <a:spcPts val="0"/>
              </a:spcBef>
              <a:spcAft>
                <a:spcPts val="0"/>
              </a:spcAft>
              <a:defRPr/>
            </a:pPr>
            <a:r>
              <a:rPr lang="en-US" sz="2800" b="1" dirty="0" err="1">
                <a:solidFill>
                  <a:srgbClr val="0D347D"/>
                </a:solidFill>
                <a:latin typeface="Arial" charset="0"/>
                <a:ea typeface="Arial" charset="0"/>
                <a:cs typeface="Arial" charset="0"/>
              </a:rPr>
              <a:t>Summarisation</a:t>
            </a:r>
            <a:endParaRPr lang="en-US" sz="2800" b="1" dirty="0">
              <a:solidFill>
                <a:srgbClr val="0D347D"/>
              </a:solidFill>
              <a:latin typeface="Arial" charset="0"/>
              <a:ea typeface="Arial" charset="0"/>
              <a:cs typeface="Arial" charset="0"/>
            </a:endParaRPr>
          </a:p>
          <a:p>
            <a:pPr eaLnBrk="1" fontAlgn="auto" hangingPunct="1">
              <a:spcBef>
                <a:spcPts val="0"/>
              </a:spcBef>
              <a:spcAft>
                <a:spcPts val="0"/>
              </a:spcAft>
              <a:defRPr/>
            </a:pPr>
            <a:endParaRPr lang="en-US" sz="2400" b="1" dirty="0">
              <a:solidFill>
                <a:srgbClr val="0D347D"/>
              </a:solidFill>
              <a:latin typeface="Arial" charset="0"/>
              <a:ea typeface="Arial" charset="0"/>
              <a:cs typeface="Arial" charset="0"/>
            </a:endParaRPr>
          </a:p>
          <a:p>
            <a:pPr eaLnBrk="1" fontAlgn="auto" hangingPunct="1">
              <a:spcBef>
                <a:spcPts val="0"/>
              </a:spcBef>
              <a:spcAft>
                <a:spcPts val="0"/>
              </a:spcAft>
              <a:defRPr/>
            </a:pPr>
            <a:endParaRPr lang="en-US" sz="2400" b="1" dirty="0">
              <a:solidFill>
                <a:srgbClr val="0D347D"/>
              </a:solidFill>
              <a:latin typeface="Arial" charset="0"/>
              <a:ea typeface="Arial" charset="0"/>
              <a:cs typeface="Arial" charset="0"/>
            </a:endParaRPr>
          </a:p>
          <a:p>
            <a:pPr eaLnBrk="1" fontAlgn="auto" hangingPunct="1">
              <a:spcBef>
                <a:spcPts val="0"/>
              </a:spcBef>
              <a:spcAft>
                <a:spcPts val="0"/>
              </a:spcAft>
              <a:defRPr/>
            </a:pPr>
            <a:endParaRPr lang="en-US" sz="2400" b="1" dirty="0">
              <a:solidFill>
                <a:srgbClr val="0D347D"/>
              </a:solidFill>
              <a:latin typeface="Arial" charset="0"/>
              <a:ea typeface="Arial" charset="0"/>
              <a:cs typeface="Arial" charset="0"/>
            </a:endParaRPr>
          </a:p>
          <a:p>
            <a:pPr eaLnBrk="1" fontAlgn="auto" hangingPunct="1">
              <a:spcBef>
                <a:spcPts val="0"/>
              </a:spcBef>
              <a:spcAft>
                <a:spcPts val="0"/>
              </a:spcAft>
              <a:defRPr/>
            </a:pPr>
            <a:endParaRPr lang="en-US" dirty="0">
              <a:solidFill>
                <a:srgbClr val="0D347D"/>
              </a:solidFill>
              <a:latin typeface="Arial" charset="0"/>
              <a:ea typeface="Arial" charset="0"/>
              <a:cs typeface="Arial" charset="0"/>
            </a:endParaRPr>
          </a:p>
        </p:txBody>
      </p:sp>
      <p:graphicFrame>
        <p:nvGraphicFramePr>
          <p:cNvPr id="2" name="Content Placeholder 2">
            <a:extLst>
              <a:ext uri="{FF2B5EF4-FFF2-40B4-BE49-F238E27FC236}">
                <a16:creationId xmlns:a16="http://schemas.microsoft.com/office/drawing/2014/main" id="{4D1B150C-5A22-379B-FEFD-D2EEBA10C0AA}"/>
              </a:ext>
            </a:extLst>
          </p:cNvPr>
          <p:cNvGraphicFramePr>
            <a:graphicFrameLocks/>
          </p:cNvGraphicFramePr>
          <p:nvPr>
            <p:extLst>
              <p:ext uri="{D42A27DB-BD31-4B8C-83A1-F6EECF244321}">
                <p14:modId xmlns:p14="http://schemas.microsoft.com/office/powerpoint/2010/main" val="1439244823"/>
              </p:ext>
            </p:extLst>
          </p:nvPr>
        </p:nvGraphicFramePr>
        <p:xfrm>
          <a:off x="838200" y="2228087"/>
          <a:ext cx="7037934" cy="2167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8686702"/>
      </p:ext>
    </p:extLst>
  </p:cSld>
  <p:clrMapOvr>
    <a:masterClrMapping/>
  </p:clrMapOvr>
</p:sld>
</file>

<file path=ppt/theme/theme1.xml><?xml version="1.0" encoding="utf-8"?>
<a:theme xmlns:a="http://schemas.openxmlformats.org/drawingml/2006/main" name="Home Map">
  <a:themeElements>
    <a:clrScheme name="Personnalisé 4">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62060"/>
      </a:hlink>
      <a:folHlink>
        <a:srgbClr val="26206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ome Hemicycl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a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anner EN &amp; FR">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anner EN">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anner FR">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0</TotalTime>
  <Words>784</Words>
  <Application>Microsoft Office PowerPoint</Application>
  <PresentationFormat>On-screen Show (16:9)</PresentationFormat>
  <Paragraphs>101</Paragraphs>
  <Slides>18</Slides>
  <Notes>0</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18</vt:i4>
      </vt:variant>
    </vt:vector>
  </HeadingPairs>
  <TitlesOfParts>
    <vt:vector size="29" baseType="lpstr">
      <vt:lpstr>Arial</vt:lpstr>
      <vt:lpstr>Arial Narrow</vt:lpstr>
      <vt:lpstr>Calibri</vt:lpstr>
      <vt:lpstr>Calibri Light</vt:lpstr>
      <vt:lpstr>Times New Roman</vt:lpstr>
      <vt:lpstr>Home Map</vt:lpstr>
      <vt:lpstr>Home Hemicycle</vt:lpstr>
      <vt:lpstr>Map</vt:lpstr>
      <vt:lpstr>Banner EN &amp; FR</vt:lpstr>
      <vt:lpstr>Banner EN</vt:lpstr>
      <vt:lpstr>Banner FR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Risks</vt:lpstr>
      <vt:lpstr>PowerPoint Presentation</vt:lpstr>
      <vt:lpstr>Tests of AI tools under TJENI</vt:lpstr>
      <vt:lpstr>Tests of AI tools under TJENI</vt:lpstr>
      <vt:lpstr>Conclusions</vt:lpstr>
      <vt:lpstr>How to address possible risks?</vt:lpstr>
      <vt:lpstr>Hurbain v. Belgium 57292/16, Grand Chamber judgment of 4 July 2023</vt:lpstr>
      <vt:lpstr>Conclusions  Keep in mind fundamental rights and the rule of law   COE instrument provide guidances and recommendations  Effective remedy shall be available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2015-12-09T08:37:49Z</dcterms:created>
  <dcterms:modified xsi:type="dcterms:W3CDTF">2024-09-26T12:33:08Z</dcterms:modified>
</cp:coreProperties>
</file>